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8" r:id="rId4"/>
    <p:sldId id="279" r:id="rId5"/>
    <p:sldId id="280" r:id="rId6"/>
    <p:sldId id="28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2" r:id="rId22"/>
    <p:sldId id="276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8AAE"/>
    <a:srgbClr val="E3B9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4"/>
    <p:restoredTop sz="94669"/>
  </p:normalViewPr>
  <p:slideViewPr>
    <p:cSldViewPr snapToGrid="0" snapToObjects="1">
      <p:cViewPr>
        <p:scale>
          <a:sx n="150" d="100"/>
          <a:sy n="150" d="100"/>
        </p:scale>
        <p:origin x="1544" y="-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4F343-10B5-844B-B178-72EBE4930439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30C7D-FFC7-7543-8C7A-C3EE835AE4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1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0C7D-FFC7-7543-8C7A-C3EE835AE46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00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30C7D-FFC7-7543-8C7A-C3EE835AE46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03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06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48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31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67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0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73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18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2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92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98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5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4753-E223-AC44-9308-9CDA0FFEDDDB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1E5D-A17D-B14B-AB86-A660DC111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86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4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12" Type="http://schemas.openxmlformats.org/officeDocument/2006/relationships/image" Target="../media/image23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5.tiff"/><Relationship Id="rId10" Type="http://schemas.openxmlformats.org/officeDocument/2006/relationships/image" Target="../media/image27.tiff"/><Relationship Id="rId4" Type="http://schemas.openxmlformats.org/officeDocument/2006/relationships/image" Target="../media/image19.tiff"/><Relationship Id="rId9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15.tiff"/><Relationship Id="rId7" Type="http://schemas.openxmlformats.org/officeDocument/2006/relationships/image" Target="../media/image13.tiff"/><Relationship Id="rId12" Type="http://schemas.openxmlformats.org/officeDocument/2006/relationships/image" Target="../media/image3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11" Type="http://schemas.openxmlformats.org/officeDocument/2006/relationships/image" Target="../media/image31.tiff"/><Relationship Id="rId5" Type="http://schemas.openxmlformats.org/officeDocument/2006/relationships/image" Target="../media/image17.tiff"/><Relationship Id="rId10" Type="http://schemas.openxmlformats.org/officeDocument/2006/relationships/image" Target="../media/image30.tiff"/><Relationship Id="rId4" Type="http://schemas.openxmlformats.org/officeDocument/2006/relationships/image" Target="../media/image14.tiff"/><Relationship Id="rId9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32.tiff"/><Relationship Id="rId3" Type="http://schemas.openxmlformats.org/officeDocument/2006/relationships/image" Target="../media/image33.tiff"/><Relationship Id="rId7" Type="http://schemas.openxmlformats.org/officeDocument/2006/relationships/image" Target="../media/image16.tiff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11" Type="http://schemas.openxmlformats.org/officeDocument/2006/relationships/image" Target="../media/image36.tiff"/><Relationship Id="rId5" Type="http://schemas.openxmlformats.org/officeDocument/2006/relationships/image" Target="../media/image15.tiff"/><Relationship Id="rId15" Type="http://schemas.openxmlformats.org/officeDocument/2006/relationships/image" Target="../media/image39.tiff"/><Relationship Id="rId10" Type="http://schemas.openxmlformats.org/officeDocument/2006/relationships/image" Target="../media/image35.tiff"/><Relationship Id="rId4" Type="http://schemas.openxmlformats.org/officeDocument/2006/relationships/image" Target="../media/image19.tiff"/><Relationship Id="rId9" Type="http://schemas.openxmlformats.org/officeDocument/2006/relationships/image" Target="../media/image34.tiff"/><Relationship Id="rId1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tiff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709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e 90">
            <a:extLst>
              <a:ext uri="{FF2B5EF4-FFF2-40B4-BE49-F238E27FC236}">
                <a16:creationId xmlns:a16="http://schemas.microsoft.com/office/drawing/2014/main" id="{79ADEE74-5940-E64E-B4CB-94FA944994B8}"/>
              </a:ext>
            </a:extLst>
          </p:cNvPr>
          <p:cNvGrpSpPr/>
          <p:nvPr/>
        </p:nvGrpSpPr>
        <p:grpSpPr>
          <a:xfrm>
            <a:off x="3531623" y="140711"/>
            <a:ext cx="2951999" cy="1800000"/>
            <a:chOff x="352561" y="140325"/>
            <a:chExt cx="2951999" cy="1800000"/>
          </a:xfrm>
        </p:grpSpPr>
        <p:sp>
          <p:nvSpPr>
            <p:cNvPr id="97" name="Rectangle : coins arrondis 96">
              <a:extLst>
                <a:ext uri="{FF2B5EF4-FFF2-40B4-BE49-F238E27FC236}">
                  <a16:creationId xmlns:a16="http://schemas.microsoft.com/office/drawing/2014/main" id="{7BE81B29-5C4D-3244-813D-55290AE5176A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Rectangle : coins arrondis 97">
              <a:extLst>
                <a:ext uri="{FF2B5EF4-FFF2-40B4-BE49-F238E27FC236}">
                  <a16:creationId xmlns:a16="http://schemas.microsoft.com/office/drawing/2014/main" id="{F03BDA6A-3CA7-5A41-BDBA-A991EF15E059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BRIQUE</a:t>
              </a:r>
            </a:p>
          </p:txBody>
        </p:sp>
        <p:sp>
          <p:nvSpPr>
            <p:cNvPr id="99" name="Étoile à 5 branches 98">
              <a:extLst>
                <a:ext uri="{FF2B5EF4-FFF2-40B4-BE49-F238E27FC236}">
                  <a16:creationId xmlns:a16="http://schemas.microsoft.com/office/drawing/2014/main" id="{886ABD95-90EB-304F-A515-EB46E38AB74D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Étoile à 5 branches 99">
              <a:extLst>
                <a:ext uri="{FF2B5EF4-FFF2-40B4-BE49-F238E27FC236}">
                  <a16:creationId xmlns:a16="http://schemas.microsoft.com/office/drawing/2014/main" id="{0BD08670-7B7F-6C45-A556-CCEDD828900F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1" name="Étoile à 5 branches 100">
              <a:extLst>
                <a:ext uri="{FF2B5EF4-FFF2-40B4-BE49-F238E27FC236}">
                  <a16:creationId xmlns:a16="http://schemas.microsoft.com/office/drawing/2014/main" id="{C4C3189D-2C39-5A4B-8255-FFC967396B03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25FC92C1-6B81-7241-BDE1-A0D72C6D2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073952" y="320737"/>
              <a:ext cx="1628591" cy="1427116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9A48BFA-527C-BF4B-866E-587683F280B5}"/>
              </a:ext>
            </a:extLst>
          </p:cNvPr>
          <p:cNvGrpSpPr/>
          <p:nvPr/>
        </p:nvGrpSpPr>
        <p:grpSpPr>
          <a:xfrm>
            <a:off x="352561" y="140325"/>
            <a:ext cx="2951999" cy="1800000"/>
            <a:chOff x="352561" y="140325"/>
            <a:chExt cx="2951999" cy="180000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4AD8013-27CA-2449-9529-86DB37B6300F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E0956B1F-9A97-9348-B8F5-FE6AED0307DF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BRIQUE</a:t>
              </a:r>
            </a:p>
          </p:txBody>
        </p:sp>
        <p:sp>
          <p:nvSpPr>
            <p:cNvPr id="6" name="Étoile à 5 branches 5">
              <a:extLst>
                <a:ext uri="{FF2B5EF4-FFF2-40B4-BE49-F238E27FC236}">
                  <a16:creationId xmlns:a16="http://schemas.microsoft.com/office/drawing/2014/main" id="{76A89E01-E499-8748-BED4-9A2A9DAAD547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Étoile à 5 branches 18">
              <a:extLst>
                <a:ext uri="{FF2B5EF4-FFF2-40B4-BE49-F238E27FC236}">
                  <a16:creationId xmlns:a16="http://schemas.microsoft.com/office/drawing/2014/main" id="{3C7C3ADB-C2EE-8148-87C3-07B65BB9DD7C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" name="Étoile à 5 branches 19">
              <a:extLst>
                <a:ext uri="{FF2B5EF4-FFF2-40B4-BE49-F238E27FC236}">
                  <a16:creationId xmlns:a16="http://schemas.microsoft.com/office/drawing/2014/main" id="{48FB2F6C-2D57-534D-B1B4-86CB8E5BBC9E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BC366E5C-BE12-3743-A6AA-1621EF56B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073952" y="320737"/>
              <a:ext cx="1628591" cy="1427116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6CC503D-C67F-9D45-BC5B-397ECB0AA8B7}"/>
              </a:ext>
            </a:extLst>
          </p:cNvPr>
          <p:cNvGrpSpPr/>
          <p:nvPr/>
        </p:nvGrpSpPr>
        <p:grpSpPr>
          <a:xfrm>
            <a:off x="352561" y="2107348"/>
            <a:ext cx="2951999" cy="1800000"/>
            <a:chOff x="352561" y="140325"/>
            <a:chExt cx="2951999" cy="1800000"/>
          </a:xfrm>
        </p:grpSpPr>
        <p:sp>
          <p:nvSpPr>
            <p:cNvPr id="104" name="Rectangle : coins arrondis 103">
              <a:extLst>
                <a:ext uri="{FF2B5EF4-FFF2-40B4-BE49-F238E27FC236}">
                  <a16:creationId xmlns:a16="http://schemas.microsoft.com/office/drawing/2014/main" id="{72047A71-59C9-AE46-A324-80F0F2178002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 : coins arrondis 104">
              <a:extLst>
                <a:ext uri="{FF2B5EF4-FFF2-40B4-BE49-F238E27FC236}">
                  <a16:creationId xmlns:a16="http://schemas.microsoft.com/office/drawing/2014/main" id="{402E65AC-8D73-EF4B-B2B9-E92E7A2BCEF7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BRIQUE</a:t>
              </a:r>
            </a:p>
          </p:txBody>
        </p:sp>
        <p:sp>
          <p:nvSpPr>
            <p:cNvPr id="106" name="Étoile à 5 branches 105">
              <a:extLst>
                <a:ext uri="{FF2B5EF4-FFF2-40B4-BE49-F238E27FC236}">
                  <a16:creationId xmlns:a16="http://schemas.microsoft.com/office/drawing/2014/main" id="{934827D0-852B-8547-BAFD-26AACDA79F4B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Étoile à 5 branches 106">
              <a:extLst>
                <a:ext uri="{FF2B5EF4-FFF2-40B4-BE49-F238E27FC236}">
                  <a16:creationId xmlns:a16="http://schemas.microsoft.com/office/drawing/2014/main" id="{2B876163-74ED-5C4F-98EC-C4248E4EA095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8" name="Étoile à 5 branches 107">
              <a:extLst>
                <a:ext uri="{FF2B5EF4-FFF2-40B4-BE49-F238E27FC236}">
                  <a16:creationId xmlns:a16="http://schemas.microsoft.com/office/drawing/2014/main" id="{71D73215-2AEB-3147-8F18-18F723724784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9" name="Image 108">
              <a:extLst>
                <a:ext uri="{FF2B5EF4-FFF2-40B4-BE49-F238E27FC236}">
                  <a16:creationId xmlns:a16="http://schemas.microsoft.com/office/drawing/2014/main" id="{DD57A975-1F0F-F848-BAA9-28C061136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073952" y="320737"/>
              <a:ext cx="1628591" cy="1427116"/>
            </a:xfrm>
            <a:prstGeom prst="rect">
              <a:avLst/>
            </a:prstGeom>
          </p:spPr>
        </p:pic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F2FA6E28-C055-C145-931A-2E0B1B5B6FC9}"/>
              </a:ext>
            </a:extLst>
          </p:cNvPr>
          <p:cNvGrpSpPr/>
          <p:nvPr/>
        </p:nvGrpSpPr>
        <p:grpSpPr>
          <a:xfrm>
            <a:off x="3531623" y="2107734"/>
            <a:ext cx="2951999" cy="1800000"/>
            <a:chOff x="352561" y="140325"/>
            <a:chExt cx="2951999" cy="1800000"/>
          </a:xfrm>
        </p:grpSpPr>
        <p:sp>
          <p:nvSpPr>
            <p:cNvPr id="111" name="Rectangle : coins arrondis 110">
              <a:extLst>
                <a:ext uri="{FF2B5EF4-FFF2-40B4-BE49-F238E27FC236}">
                  <a16:creationId xmlns:a16="http://schemas.microsoft.com/office/drawing/2014/main" id="{4462CD56-5596-3E48-8ADB-61BF60E0DE53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A6150FA4-ACFA-D245-B0E0-4C63C981B07F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BRIQUE</a:t>
              </a:r>
            </a:p>
          </p:txBody>
        </p:sp>
        <p:sp>
          <p:nvSpPr>
            <p:cNvPr id="113" name="Étoile à 5 branches 112">
              <a:extLst>
                <a:ext uri="{FF2B5EF4-FFF2-40B4-BE49-F238E27FC236}">
                  <a16:creationId xmlns:a16="http://schemas.microsoft.com/office/drawing/2014/main" id="{0C29E00A-509B-174B-A862-361D1F33B965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Étoile à 5 branches 113">
              <a:extLst>
                <a:ext uri="{FF2B5EF4-FFF2-40B4-BE49-F238E27FC236}">
                  <a16:creationId xmlns:a16="http://schemas.microsoft.com/office/drawing/2014/main" id="{C09E9B9A-B4C0-CF4B-8F08-C64289DF8300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5" name="Étoile à 5 branches 114">
              <a:extLst>
                <a:ext uri="{FF2B5EF4-FFF2-40B4-BE49-F238E27FC236}">
                  <a16:creationId xmlns:a16="http://schemas.microsoft.com/office/drawing/2014/main" id="{A5044EC3-2488-AC40-84BB-6E521D04CC70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284EB851-8B7E-B545-A695-E58C9026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073952" y="320737"/>
              <a:ext cx="1628591" cy="1427116"/>
            </a:xfrm>
            <a:prstGeom prst="rect">
              <a:avLst/>
            </a:prstGeom>
          </p:spPr>
        </p:pic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5FF82211-442A-FD4E-998B-0CD7C2E0103E}"/>
              </a:ext>
            </a:extLst>
          </p:cNvPr>
          <p:cNvGrpSpPr/>
          <p:nvPr/>
        </p:nvGrpSpPr>
        <p:grpSpPr>
          <a:xfrm>
            <a:off x="352561" y="4045136"/>
            <a:ext cx="2951999" cy="1800000"/>
            <a:chOff x="352561" y="140325"/>
            <a:chExt cx="2951999" cy="1800000"/>
          </a:xfrm>
        </p:grpSpPr>
        <p:sp>
          <p:nvSpPr>
            <p:cNvPr id="118" name="Rectangle : coins arrondis 117">
              <a:extLst>
                <a:ext uri="{FF2B5EF4-FFF2-40B4-BE49-F238E27FC236}">
                  <a16:creationId xmlns:a16="http://schemas.microsoft.com/office/drawing/2014/main" id="{CD6AC95F-534F-6643-904F-5EB640D04597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 : coins arrondis 118">
              <a:extLst>
                <a:ext uri="{FF2B5EF4-FFF2-40B4-BE49-F238E27FC236}">
                  <a16:creationId xmlns:a16="http://schemas.microsoft.com/office/drawing/2014/main" id="{699F0A49-273A-C54A-A01E-FC087F1797C6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BRIQUE</a:t>
              </a:r>
            </a:p>
          </p:txBody>
        </p:sp>
        <p:sp>
          <p:nvSpPr>
            <p:cNvPr id="120" name="Étoile à 5 branches 119">
              <a:extLst>
                <a:ext uri="{FF2B5EF4-FFF2-40B4-BE49-F238E27FC236}">
                  <a16:creationId xmlns:a16="http://schemas.microsoft.com/office/drawing/2014/main" id="{30C8517B-7ED3-1140-BB64-BF0BE20F695D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Étoile à 5 branches 120">
              <a:extLst>
                <a:ext uri="{FF2B5EF4-FFF2-40B4-BE49-F238E27FC236}">
                  <a16:creationId xmlns:a16="http://schemas.microsoft.com/office/drawing/2014/main" id="{4D49BE16-873F-F34B-976F-B877E2273DB1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22" name="Étoile à 5 branches 121">
              <a:extLst>
                <a:ext uri="{FF2B5EF4-FFF2-40B4-BE49-F238E27FC236}">
                  <a16:creationId xmlns:a16="http://schemas.microsoft.com/office/drawing/2014/main" id="{61EB61F2-5F12-354F-9AA6-498906110AE4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F8D3A303-2464-FF4C-A5E6-D31AD7EB5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073952" y="320737"/>
              <a:ext cx="1628591" cy="1427116"/>
            </a:xfrm>
            <a:prstGeom prst="rect">
              <a:avLst/>
            </a:prstGeom>
          </p:spPr>
        </p:pic>
      </p:grpSp>
      <p:grpSp>
        <p:nvGrpSpPr>
          <p:cNvPr id="124" name="Groupe 123">
            <a:extLst>
              <a:ext uri="{FF2B5EF4-FFF2-40B4-BE49-F238E27FC236}">
                <a16:creationId xmlns:a16="http://schemas.microsoft.com/office/drawing/2014/main" id="{ACEA10F8-BE11-D147-ADD1-657215C92C9E}"/>
              </a:ext>
            </a:extLst>
          </p:cNvPr>
          <p:cNvGrpSpPr/>
          <p:nvPr/>
        </p:nvGrpSpPr>
        <p:grpSpPr>
          <a:xfrm>
            <a:off x="3531623" y="4045522"/>
            <a:ext cx="2951999" cy="1800000"/>
            <a:chOff x="352561" y="140325"/>
            <a:chExt cx="2951999" cy="1800000"/>
          </a:xfrm>
        </p:grpSpPr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776B7266-8869-5544-B669-F16F5DFEAE1A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 : coins arrondis 125">
              <a:extLst>
                <a:ext uri="{FF2B5EF4-FFF2-40B4-BE49-F238E27FC236}">
                  <a16:creationId xmlns:a16="http://schemas.microsoft.com/office/drawing/2014/main" id="{EB1175D0-D073-D840-B7DD-536239155C31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BRIQUE</a:t>
              </a:r>
            </a:p>
          </p:txBody>
        </p:sp>
        <p:sp>
          <p:nvSpPr>
            <p:cNvPr id="127" name="Étoile à 5 branches 126">
              <a:extLst>
                <a:ext uri="{FF2B5EF4-FFF2-40B4-BE49-F238E27FC236}">
                  <a16:creationId xmlns:a16="http://schemas.microsoft.com/office/drawing/2014/main" id="{88537516-8128-7D45-8AB0-035376A2B478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Étoile à 5 branches 127">
              <a:extLst>
                <a:ext uri="{FF2B5EF4-FFF2-40B4-BE49-F238E27FC236}">
                  <a16:creationId xmlns:a16="http://schemas.microsoft.com/office/drawing/2014/main" id="{5AD39D82-9C40-5547-8E8E-3CEA786560B6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29" name="Étoile à 5 branches 128">
              <a:extLst>
                <a:ext uri="{FF2B5EF4-FFF2-40B4-BE49-F238E27FC236}">
                  <a16:creationId xmlns:a16="http://schemas.microsoft.com/office/drawing/2014/main" id="{23863767-4A2C-904A-BB29-FA55908BABE6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0" name="Image 129">
              <a:extLst>
                <a:ext uri="{FF2B5EF4-FFF2-40B4-BE49-F238E27FC236}">
                  <a16:creationId xmlns:a16="http://schemas.microsoft.com/office/drawing/2014/main" id="{2AB6C13E-E30A-EA41-B5EB-E5DC4C379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073952" y="320737"/>
              <a:ext cx="1628591" cy="1427116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25008EB-1C2D-0447-929F-C630EE16AC4B}"/>
              </a:ext>
            </a:extLst>
          </p:cNvPr>
          <p:cNvGrpSpPr/>
          <p:nvPr/>
        </p:nvGrpSpPr>
        <p:grpSpPr>
          <a:xfrm>
            <a:off x="349819" y="6018977"/>
            <a:ext cx="2951999" cy="1800000"/>
            <a:chOff x="349819" y="6018977"/>
            <a:chExt cx="2951999" cy="180000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1491D03-8D6D-2F43-AD31-F3EF91235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132184" y="6114184"/>
              <a:ext cx="1441472" cy="1557389"/>
            </a:xfrm>
            <a:prstGeom prst="rect">
              <a:avLst/>
            </a:prstGeom>
          </p:spPr>
        </p:pic>
        <p:sp>
          <p:nvSpPr>
            <p:cNvPr id="132" name="Rectangle : coins arrondis 131">
              <a:extLst>
                <a:ext uri="{FF2B5EF4-FFF2-40B4-BE49-F238E27FC236}">
                  <a16:creationId xmlns:a16="http://schemas.microsoft.com/office/drawing/2014/main" id="{12295A52-3A8C-1042-ABAD-CEC82A6AB189}"/>
                </a:ext>
              </a:extLst>
            </p:cNvPr>
            <p:cNvSpPr/>
            <p:nvPr/>
          </p:nvSpPr>
          <p:spPr>
            <a:xfrm>
              <a:off x="349819" y="601897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 : coins arrondis 132">
              <a:extLst>
                <a:ext uri="{FF2B5EF4-FFF2-40B4-BE49-F238E27FC236}">
                  <a16:creationId xmlns:a16="http://schemas.microsoft.com/office/drawing/2014/main" id="{EBFDC2F9-0EF4-CC4B-943C-7F60D9E8CB3D}"/>
                </a:ext>
              </a:extLst>
            </p:cNvPr>
            <p:cNvSpPr/>
            <p:nvPr/>
          </p:nvSpPr>
          <p:spPr>
            <a:xfrm rot="16200000">
              <a:off x="2070506" y="674648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VERRE</a:t>
              </a:r>
            </a:p>
          </p:txBody>
        </p:sp>
        <p:sp>
          <p:nvSpPr>
            <p:cNvPr id="134" name="Étoile à 5 branches 133">
              <a:extLst>
                <a:ext uri="{FF2B5EF4-FFF2-40B4-BE49-F238E27FC236}">
                  <a16:creationId xmlns:a16="http://schemas.microsoft.com/office/drawing/2014/main" id="{0737FA77-65B5-B342-AB09-90246EA2AE8C}"/>
                </a:ext>
              </a:extLst>
            </p:cNvPr>
            <p:cNvSpPr/>
            <p:nvPr/>
          </p:nvSpPr>
          <p:spPr>
            <a:xfrm rot="16200000">
              <a:off x="454458" y="720721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Étoile à 5 branches 134">
              <a:extLst>
                <a:ext uri="{FF2B5EF4-FFF2-40B4-BE49-F238E27FC236}">
                  <a16:creationId xmlns:a16="http://schemas.microsoft.com/office/drawing/2014/main" id="{E7A11832-1093-6944-8D53-F0A77BB4D5FF}"/>
                </a:ext>
              </a:extLst>
            </p:cNvPr>
            <p:cNvSpPr/>
            <p:nvPr/>
          </p:nvSpPr>
          <p:spPr>
            <a:xfrm rot="16200000">
              <a:off x="454458" y="669021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6" name="Étoile à 5 branches 135">
              <a:extLst>
                <a:ext uri="{FF2B5EF4-FFF2-40B4-BE49-F238E27FC236}">
                  <a16:creationId xmlns:a16="http://schemas.microsoft.com/office/drawing/2014/main" id="{959F1A98-5DF1-1F4D-BC36-BF365EED9A50}"/>
                </a:ext>
              </a:extLst>
            </p:cNvPr>
            <p:cNvSpPr/>
            <p:nvPr/>
          </p:nvSpPr>
          <p:spPr>
            <a:xfrm rot="16200000">
              <a:off x="454458" y="617321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07264678-8253-DC43-A945-726231264B23}"/>
              </a:ext>
            </a:extLst>
          </p:cNvPr>
          <p:cNvGrpSpPr/>
          <p:nvPr/>
        </p:nvGrpSpPr>
        <p:grpSpPr>
          <a:xfrm>
            <a:off x="3512038" y="6000623"/>
            <a:ext cx="2951999" cy="1800000"/>
            <a:chOff x="349819" y="6018977"/>
            <a:chExt cx="2951999" cy="1800000"/>
          </a:xfrm>
        </p:grpSpPr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540647C8-5DA1-1B4B-B36C-FBDB5164F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132184" y="6114184"/>
              <a:ext cx="1441472" cy="1557389"/>
            </a:xfrm>
            <a:prstGeom prst="rect">
              <a:avLst/>
            </a:prstGeom>
          </p:spPr>
        </p:pic>
        <p:sp>
          <p:nvSpPr>
            <p:cNvPr id="140" name="Rectangle : coins arrondis 139">
              <a:extLst>
                <a:ext uri="{FF2B5EF4-FFF2-40B4-BE49-F238E27FC236}">
                  <a16:creationId xmlns:a16="http://schemas.microsoft.com/office/drawing/2014/main" id="{11530ACF-1E5B-9540-B0FC-DB9F5ECC2A0F}"/>
                </a:ext>
              </a:extLst>
            </p:cNvPr>
            <p:cNvSpPr/>
            <p:nvPr/>
          </p:nvSpPr>
          <p:spPr>
            <a:xfrm>
              <a:off x="349819" y="601897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Rectangle : coins arrondis 140">
              <a:extLst>
                <a:ext uri="{FF2B5EF4-FFF2-40B4-BE49-F238E27FC236}">
                  <a16:creationId xmlns:a16="http://schemas.microsoft.com/office/drawing/2014/main" id="{278E0305-AAB8-0E45-B10E-AB6EA0B38A6B}"/>
                </a:ext>
              </a:extLst>
            </p:cNvPr>
            <p:cNvSpPr/>
            <p:nvPr/>
          </p:nvSpPr>
          <p:spPr>
            <a:xfrm rot="16200000">
              <a:off x="2070506" y="674648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VERRE</a:t>
              </a:r>
            </a:p>
          </p:txBody>
        </p:sp>
        <p:sp>
          <p:nvSpPr>
            <p:cNvPr id="142" name="Étoile à 5 branches 141">
              <a:extLst>
                <a:ext uri="{FF2B5EF4-FFF2-40B4-BE49-F238E27FC236}">
                  <a16:creationId xmlns:a16="http://schemas.microsoft.com/office/drawing/2014/main" id="{3EE29A94-9C4C-3343-B5A6-4D974A42395C}"/>
                </a:ext>
              </a:extLst>
            </p:cNvPr>
            <p:cNvSpPr/>
            <p:nvPr/>
          </p:nvSpPr>
          <p:spPr>
            <a:xfrm rot="16200000">
              <a:off x="454458" y="720721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Étoile à 5 branches 142">
              <a:extLst>
                <a:ext uri="{FF2B5EF4-FFF2-40B4-BE49-F238E27FC236}">
                  <a16:creationId xmlns:a16="http://schemas.microsoft.com/office/drawing/2014/main" id="{3D2E16BD-EB44-E548-B36C-9970564B0A1D}"/>
                </a:ext>
              </a:extLst>
            </p:cNvPr>
            <p:cNvSpPr/>
            <p:nvPr/>
          </p:nvSpPr>
          <p:spPr>
            <a:xfrm rot="16200000">
              <a:off x="454458" y="669021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44" name="Étoile à 5 branches 143">
              <a:extLst>
                <a:ext uri="{FF2B5EF4-FFF2-40B4-BE49-F238E27FC236}">
                  <a16:creationId xmlns:a16="http://schemas.microsoft.com/office/drawing/2014/main" id="{B1AB5DEA-68FA-AB47-8093-6653F60EFF38}"/>
                </a:ext>
              </a:extLst>
            </p:cNvPr>
            <p:cNvSpPr/>
            <p:nvPr/>
          </p:nvSpPr>
          <p:spPr>
            <a:xfrm rot="16200000">
              <a:off x="454458" y="617321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927CF66-251E-484F-8950-F68ACBA0E449}"/>
              </a:ext>
            </a:extLst>
          </p:cNvPr>
          <p:cNvGrpSpPr/>
          <p:nvPr/>
        </p:nvGrpSpPr>
        <p:grpSpPr>
          <a:xfrm>
            <a:off x="348877" y="7962367"/>
            <a:ext cx="2951999" cy="1800000"/>
            <a:chOff x="348877" y="7962367"/>
            <a:chExt cx="2951999" cy="1800000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F9A8F52E-9480-274E-B664-306319BA238C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081A3956-813D-0042-A1C1-0CCA483CD14E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EAU</a:t>
              </a:r>
            </a:p>
          </p:txBody>
        </p:sp>
        <p:sp>
          <p:nvSpPr>
            <p:cNvPr id="190" name="Étoile à 5 branches 189">
              <a:extLst>
                <a:ext uri="{FF2B5EF4-FFF2-40B4-BE49-F238E27FC236}">
                  <a16:creationId xmlns:a16="http://schemas.microsoft.com/office/drawing/2014/main" id="{B088A44B-E5C6-E64F-9571-D9F493021893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Étoile à 5 branches 190">
              <a:extLst>
                <a:ext uri="{FF2B5EF4-FFF2-40B4-BE49-F238E27FC236}">
                  <a16:creationId xmlns:a16="http://schemas.microsoft.com/office/drawing/2014/main" id="{C553351E-1667-BF41-A3F5-060527F46070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2" name="Étoile à 5 branches 191">
              <a:extLst>
                <a:ext uri="{FF2B5EF4-FFF2-40B4-BE49-F238E27FC236}">
                  <a16:creationId xmlns:a16="http://schemas.microsoft.com/office/drawing/2014/main" id="{85E69912-618B-534D-8A1C-C31602B7811D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55B3FEC3-25F9-3443-B53A-A0A819547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16604" y="8306042"/>
              <a:ext cx="1498552" cy="1029006"/>
            </a:xfrm>
            <a:prstGeom prst="rect">
              <a:avLst/>
            </a:prstGeom>
          </p:spPr>
        </p:pic>
      </p:grpSp>
      <p:grpSp>
        <p:nvGrpSpPr>
          <p:cNvPr id="193" name="Groupe 192">
            <a:extLst>
              <a:ext uri="{FF2B5EF4-FFF2-40B4-BE49-F238E27FC236}">
                <a16:creationId xmlns:a16="http://schemas.microsoft.com/office/drawing/2014/main" id="{89783495-1EE3-CD49-811B-4A5FE7CD5BCB}"/>
              </a:ext>
            </a:extLst>
          </p:cNvPr>
          <p:cNvGrpSpPr/>
          <p:nvPr/>
        </p:nvGrpSpPr>
        <p:grpSpPr>
          <a:xfrm>
            <a:off x="3521562" y="7951514"/>
            <a:ext cx="2951999" cy="1800000"/>
            <a:chOff x="348877" y="7962367"/>
            <a:chExt cx="2951999" cy="1800000"/>
          </a:xfrm>
        </p:grpSpPr>
        <p:sp>
          <p:nvSpPr>
            <p:cNvPr id="194" name="Rectangle : coins arrondis 193">
              <a:extLst>
                <a:ext uri="{FF2B5EF4-FFF2-40B4-BE49-F238E27FC236}">
                  <a16:creationId xmlns:a16="http://schemas.microsoft.com/office/drawing/2014/main" id="{8D5C6B51-7ED4-0F4B-A315-11EB47052400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F45A6AF7-6746-8949-B1A0-A3D2FECFEB11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EAU</a:t>
              </a:r>
            </a:p>
          </p:txBody>
        </p:sp>
        <p:sp>
          <p:nvSpPr>
            <p:cNvPr id="196" name="Étoile à 5 branches 195">
              <a:extLst>
                <a:ext uri="{FF2B5EF4-FFF2-40B4-BE49-F238E27FC236}">
                  <a16:creationId xmlns:a16="http://schemas.microsoft.com/office/drawing/2014/main" id="{44F11BAB-454E-3C4A-BC30-AF76486290D6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Étoile à 5 branches 196">
              <a:extLst>
                <a:ext uri="{FF2B5EF4-FFF2-40B4-BE49-F238E27FC236}">
                  <a16:creationId xmlns:a16="http://schemas.microsoft.com/office/drawing/2014/main" id="{736E58A1-CB05-124C-B0F8-07F806B7BB17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8" name="Étoile à 5 branches 197">
              <a:extLst>
                <a:ext uri="{FF2B5EF4-FFF2-40B4-BE49-F238E27FC236}">
                  <a16:creationId xmlns:a16="http://schemas.microsoft.com/office/drawing/2014/main" id="{44F589C9-6E9D-1047-8F1A-C268F5656315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pic>
          <p:nvPicPr>
            <p:cNvPr id="199" name="Image 198">
              <a:extLst>
                <a:ext uri="{FF2B5EF4-FFF2-40B4-BE49-F238E27FC236}">
                  <a16:creationId xmlns:a16="http://schemas.microsoft.com/office/drawing/2014/main" id="{37C5439A-6043-6345-BF02-6057E826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16604" y="8306042"/>
              <a:ext cx="1498552" cy="1029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43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e 94">
            <a:extLst>
              <a:ext uri="{FF2B5EF4-FFF2-40B4-BE49-F238E27FC236}">
                <a16:creationId xmlns:a16="http://schemas.microsoft.com/office/drawing/2014/main" id="{E80827DB-C77C-184F-945D-F2926E81E58D}"/>
              </a:ext>
            </a:extLst>
          </p:cNvPr>
          <p:cNvGrpSpPr/>
          <p:nvPr/>
        </p:nvGrpSpPr>
        <p:grpSpPr>
          <a:xfrm>
            <a:off x="3529614" y="2104625"/>
            <a:ext cx="2951999" cy="1800000"/>
            <a:chOff x="348877" y="7962367"/>
            <a:chExt cx="2951999" cy="1800000"/>
          </a:xfrm>
        </p:grpSpPr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2B1BCF1C-7196-D344-8F55-73B67DD73D35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Rectangle : coins arrondis 130">
              <a:extLst>
                <a:ext uri="{FF2B5EF4-FFF2-40B4-BE49-F238E27FC236}">
                  <a16:creationId xmlns:a16="http://schemas.microsoft.com/office/drawing/2014/main" id="{56402B3C-5D4E-A848-A1C9-0FF19374151D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EAU</a:t>
              </a:r>
            </a:p>
          </p:txBody>
        </p:sp>
        <p:sp>
          <p:nvSpPr>
            <p:cNvPr id="137" name="Étoile à 5 branches 136">
              <a:extLst>
                <a:ext uri="{FF2B5EF4-FFF2-40B4-BE49-F238E27FC236}">
                  <a16:creationId xmlns:a16="http://schemas.microsoft.com/office/drawing/2014/main" id="{EFC60803-D148-9141-894E-297878E7D2A4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Étoile à 5 branches 144">
              <a:extLst>
                <a:ext uri="{FF2B5EF4-FFF2-40B4-BE49-F238E27FC236}">
                  <a16:creationId xmlns:a16="http://schemas.microsoft.com/office/drawing/2014/main" id="{62CD5689-8D55-C348-A4B2-9A83EE3EC611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46" name="Étoile à 5 branches 145">
              <a:extLst>
                <a:ext uri="{FF2B5EF4-FFF2-40B4-BE49-F238E27FC236}">
                  <a16:creationId xmlns:a16="http://schemas.microsoft.com/office/drawing/2014/main" id="{F78EB416-3894-584F-961E-14C8A7E7A333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pic>
          <p:nvPicPr>
            <p:cNvPr id="147" name="Image 146">
              <a:extLst>
                <a:ext uri="{FF2B5EF4-FFF2-40B4-BE49-F238E27FC236}">
                  <a16:creationId xmlns:a16="http://schemas.microsoft.com/office/drawing/2014/main" id="{67342879-9C21-754A-92CA-9AFCA19F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16604" y="8306042"/>
              <a:ext cx="1498552" cy="1029006"/>
            </a:xfrm>
            <a:prstGeom prst="rect">
              <a:avLst/>
            </a:prstGeom>
          </p:spPr>
        </p:pic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79DC4E1B-991F-B842-B014-54B670A108A6}"/>
              </a:ext>
            </a:extLst>
          </p:cNvPr>
          <p:cNvGrpSpPr/>
          <p:nvPr/>
        </p:nvGrpSpPr>
        <p:grpSpPr>
          <a:xfrm>
            <a:off x="3534846" y="143633"/>
            <a:ext cx="2951999" cy="1800000"/>
            <a:chOff x="348877" y="7962367"/>
            <a:chExt cx="2951999" cy="1800000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CCDE7EF7-394C-B143-A77C-EE215BF90327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Rectangle : coins arrondis 81">
              <a:extLst>
                <a:ext uri="{FF2B5EF4-FFF2-40B4-BE49-F238E27FC236}">
                  <a16:creationId xmlns:a16="http://schemas.microsoft.com/office/drawing/2014/main" id="{D712C79A-4A14-D646-933F-153E5F26D692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EAU</a:t>
              </a:r>
            </a:p>
          </p:txBody>
        </p:sp>
        <p:sp>
          <p:nvSpPr>
            <p:cNvPr id="83" name="Étoile à 5 branches 82">
              <a:extLst>
                <a:ext uri="{FF2B5EF4-FFF2-40B4-BE49-F238E27FC236}">
                  <a16:creationId xmlns:a16="http://schemas.microsoft.com/office/drawing/2014/main" id="{19A8B280-CBEC-DB46-BC3C-C3A1BA8452C1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Étoile à 5 branches 83">
              <a:extLst>
                <a:ext uri="{FF2B5EF4-FFF2-40B4-BE49-F238E27FC236}">
                  <a16:creationId xmlns:a16="http://schemas.microsoft.com/office/drawing/2014/main" id="{BA9AD845-6C8D-AB4A-ABAF-9D1D6C16CA29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85" name="Étoile à 5 branches 84">
              <a:extLst>
                <a:ext uri="{FF2B5EF4-FFF2-40B4-BE49-F238E27FC236}">
                  <a16:creationId xmlns:a16="http://schemas.microsoft.com/office/drawing/2014/main" id="{543E6E7A-CD4E-3142-9FAD-6F7EC090A6BC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004F5FD6-55F3-D14C-9033-83C7D894F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16604" y="8306042"/>
              <a:ext cx="1498552" cy="1029006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927CF66-251E-484F-8950-F68ACBA0E449}"/>
              </a:ext>
            </a:extLst>
          </p:cNvPr>
          <p:cNvGrpSpPr/>
          <p:nvPr/>
        </p:nvGrpSpPr>
        <p:grpSpPr>
          <a:xfrm>
            <a:off x="354336" y="143704"/>
            <a:ext cx="2951999" cy="1800000"/>
            <a:chOff x="348877" y="7962367"/>
            <a:chExt cx="2951999" cy="1800000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F9A8F52E-9480-274E-B664-306319BA238C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081A3956-813D-0042-A1C1-0CCA483CD14E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EAU</a:t>
              </a:r>
            </a:p>
          </p:txBody>
        </p:sp>
        <p:sp>
          <p:nvSpPr>
            <p:cNvPr id="190" name="Étoile à 5 branches 189">
              <a:extLst>
                <a:ext uri="{FF2B5EF4-FFF2-40B4-BE49-F238E27FC236}">
                  <a16:creationId xmlns:a16="http://schemas.microsoft.com/office/drawing/2014/main" id="{B088A44B-E5C6-E64F-9571-D9F493021893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Étoile à 5 branches 190">
              <a:extLst>
                <a:ext uri="{FF2B5EF4-FFF2-40B4-BE49-F238E27FC236}">
                  <a16:creationId xmlns:a16="http://schemas.microsoft.com/office/drawing/2014/main" id="{C553351E-1667-BF41-A3F5-060527F46070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2" name="Étoile à 5 branches 191">
              <a:extLst>
                <a:ext uri="{FF2B5EF4-FFF2-40B4-BE49-F238E27FC236}">
                  <a16:creationId xmlns:a16="http://schemas.microsoft.com/office/drawing/2014/main" id="{85E69912-618B-534D-8A1C-C31602B7811D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55B3FEC3-25F9-3443-B53A-A0A819547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16604" y="8306042"/>
              <a:ext cx="1498552" cy="1029006"/>
            </a:xfrm>
            <a:prstGeom prst="rect">
              <a:avLst/>
            </a:prstGeom>
          </p:spPr>
        </p:pic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DA6F02AF-7496-3C43-8393-D0D1E601692E}"/>
              </a:ext>
            </a:extLst>
          </p:cNvPr>
          <p:cNvGrpSpPr/>
          <p:nvPr/>
        </p:nvGrpSpPr>
        <p:grpSpPr>
          <a:xfrm>
            <a:off x="351056" y="2106073"/>
            <a:ext cx="2951999" cy="1800000"/>
            <a:chOff x="348877" y="7962367"/>
            <a:chExt cx="2951999" cy="1800000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90F2BB98-569A-5D4D-BA5D-43F26BB61A53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BEF5647D-C7E1-9E45-9979-43A52EF0248F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EAU</a:t>
              </a:r>
            </a:p>
          </p:txBody>
        </p:sp>
        <p:sp>
          <p:nvSpPr>
            <p:cNvPr id="90" name="Étoile à 5 branches 89">
              <a:extLst>
                <a:ext uri="{FF2B5EF4-FFF2-40B4-BE49-F238E27FC236}">
                  <a16:creationId xmlns:a16="http://schemas.microsoft.com/office/drawing/2014/main" id="{6F8B9776-DDE5-C242-8099-8BDF8EEB9283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Étoile à 5 branches 91">
              <a:extLst>
                <a:ext uri="{FF2B5EF4-FFF2-40B4-BE49-F238E27FC236}">
                  <a16:creationId xmlns:a16="http://schemas.microsoft.com/office/drawing/2014/main" id="{C8A7A1E3-F90A-5040-814E-4F6E2B24D0AC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93" name="Étoile à 5 branches 92">
              <a:extLst>
                <a:ext uri="{FF2B5EF4-FFF2-40B4-BE49-F238E27FC236}">
                  <a16:creationId xmlns:a16="http://schemas.microsoft.com/office/drawing/2014/main" id="{7555490A-0A20-2048-9F9A-2EDE7572A3AF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59C06B8E-1DDD-1045-BB35-402624B96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16604" y="8306042"/>
              <a:ext cx="1498552" cy="1029006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8808301-B851-4244-A3A6-00D6F122FEB4}"/>
              </a:ext>
            </a:extLst>
          </p:cNvPr>
          <p:cNvGrpSpPr/>
          <p:nvPr/>
        </p:nvGrpSpPr>
        <p:grpSpPr>
          <a:xfrm>
            <a:off x="352561" y="4045136"/>
            <a:ext cx="2951999" cy="1800000"/>
            <a:chOff x="352561" y="4045136"/>
            <a:chExt cx="2951999" cy="1800000"/>
          </a:xfrm>
        </p:grpSpPr>
        <p:sp>
          <p:nvSpPr>
            <p:cNvPr id="118" name="Rectangle : coins arrondis 117">
              <a:extLst>
                <a:ext uri="{FF2B5EF4-FFF2-40B4-BE49-F238E27FC236}">
                  <a16:creationId xmlns:a16="http://schemas.microsoft.com/office/drawing/2014/main" id="{CD6AC95F-534F-6643-904F-5EB640D04597}"/>
                </a:ext>
              </a:extLst>
            </p:cNvPr>
            <p:cNvSpPr/>
            <p:nvPr/>
          </p:nvSpPr>
          <p:spPr>
            <a:xfrm>
              <a:off x="352561" y="4045136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 : coins arrondis 118">
              <a:extLst>
                <a:ext uri="{FF2B5EF4-FFF2-40B4-BE49-F238E27FC236}">
                  <a16:creationId xmlns:a16="http://schemas.microsoft.com/office/drawing/2014/main" id="{699F0A49-273A-C54A-A01E-FC087F1797C6}"/>
                </a:ext>
              </a:extLst>
            </p:cNvPr>
            <p:cNvSpPr/>
            <p:nvPr/>
          </p:nvSpPr>
          <p:spPr>
            <a:xfrm rot="16200000">
              <a:off x="2073248" y="4772647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ARDOISE</a:t>
              </a:r>
            </a:p>
          </p:txBody>
        </p:sp>
        <p:sp>
          <p:nvSpPr>
            <p:cNvPr id="120" name="Étoile à 5 branches 119">
              <a:extLst>
                <a:ext uri="{FF2B5EF4-FFF2-40B4-BE49-F238E27FC236}">
                  <a16:creationId xmlns:a16="http://schemas.microsoft.com/office/drawing/2014/main" id="{30C8517B-7ED3-1140-BB64-BF0BE20F695D}"/>
                </a:ext>
              </a:extLst>
            </p:cNvPr>
            <p:cNvSpPr/>
            <p:nvPr/>
          </p:nvSpPr>
          <p:spPr>
            <a:xfrm rot="16200000">
              <a:off x="457200" y="523337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Étoile à 5 branches 120">
              <a:extLst>
                <a:ext uri="{FF2B5EF4-FFF2-40B4-BE49-F238E27FC236}">
                  <a16:creationId xmlns:a16="http://schemas.microsoft.com/office/drawing/2014/main" id="{4D49BE16-873F-F34B-976F-B877E2273DB1}"/>
                </a:ext>
              </a:extLst>
            </p:cNvPr>
            <p:cNvSpPr/>
            <p:nvPr/>
          </p:nvSpPr>
          <p:spPr>
            <a:xfrm rot="16200000">
              <a:off x="457200" y="471637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22" name="Étoile à 5 branches 121">
              <a:extLst>
                <a:ext uri="{FF2B5EF4-FFF2-40B4-BE49-F238E27FC236}">
                  <a16:creationId xmlns:a16="http://schemas.microsoft.com/office/drawing/2014/main" id="{61EB61F2-5F12-354F-9AA6-498906110AE4}"/>
                </a:ext>
              </a:extLst>
            </p:cNvPr>
            <p:cNvSpPr/>
            <p:nvPr/>
          </p:nvSpPr>
          <p:spPr>
            <a:xfrm rot="16200000">
              <a:off x="457200" y="419936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71421DE-9682-654F-941C-9047E9F5D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03264" y="4254959"/>
              <a:ext cx="1410638" cy="14106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1DEEEF8F-BF14-A141-9E38-6DECACCB28DD}"/>
              </a:ext>
            </a:extLst>
          </p:cNvPr>
          <p:cNvGrpSpPr/>
          <p:nvPr/>
        </p:nvGrpSpPr>
        <p:grpSpPr>
          <a:xfrm>
            <a:off x="3529614" y="4045135"/>
            <a:ext cx="2951999" cy="1800000"/>
            <a:chOff x="352561" y="4045136"/>
            <a:chExt cx="2951999" cy="1800000"/>
          </a:xfrm>
        </p:grpSpPr>
        <p:sp>
          <p:nvSpPr>
            <p:cNvPr id="163" name="Rectangle : coins arrondis 162">
              <a:extLst>
                <a:ext uri="{FF2B5EF4-FFF2-40B4-BE49-F238E27FC236}">
                  <a16:creationId xmlns:a16="http://schemas.microsoft.com/office/drawing/2014/main" id="{825D90CF-1B50-8D48-B125-BFCD19F13926}"/>
                </a:ext>
              </a:extLst>
            </p:cNvPr>
            <p:cNvSpPr/>
            <p:nvPr/>
          </p:nvSpPr>
          <p:spPr>
            <a:xfrm>
              <a:off x="352561" y="4045136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Rectangle : coins arrondis 163">
              <a:extLst>
                <a:ext uri="{FF2B5EF4-FFF2-40B4-BE49-F238E27FC236}">
                  <a16:creationId xmlns:a16="http://schemas.microsoft.com/office/drawing/2014/main" id="{5D3C59B3-ACB0-7E47-96D3-DB4F284BB6D3}"/>
                </a:ext>
              </a:extLst>
            </p:cNvPr>
            <p:cNvSpPr/>
            <p:nvPr/>
          </p:nvSpPr>
          <p:spPr>
            <a:xfrm rot="16200000">
              <a:off x="2073248" y="4772647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ARDOISE</a:t>
              </a:r>
            </a:p>
          </p:txBody>
        </p:sp>
        <p:sp>
          <p:nvSpPr>
            <p:cNvPr id="165" name="Étoile à 5 branches 164">
              <a:extLst>
                <a:ext uri="{FF2B5EF4-FFF2-40B4-BE49-F238E27FC236}">
                  <a16:creationId xmlns:a16="http://schemas.microsoft.com/office/drawing/2014/main" id="{5B7F3767-84F5-F948-B96C-62CD240E4727}"/>
                </a:ext>
              </a:extLst>
            </p:cNvPr>
            <p:cNvSpPr/>
            <p:nvPr/>
          </p:nvSpPr>
          <p:spPr>
            <a:xfrm rot="16200000">
              <a:off x="457200" y="523337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6" name="Étoile à 5 branches 165">
              <a:extLst>
                <a:ext uri="{FF2B5EF4-FFF2-40B4-BE49-F238E27FC236}">
                  <a16:creationId xmlns:a16="http://schemas.microsoft.com/office/drawing/2014/main" id="{4237C7B1-A11C-CD45-88C6-B47A9D7AD005}"/>
                </a:ext>
              </a:extLst>
            </p:cNvPr>
            <p:cNvSpPr/>
            <p:nvPr/>
          </p:nvSpPr>
          <p:spPr>
            <a:xfrm rot="16200000">
              <a:off x="457200" y="471637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67" name="Étoile à 5 branches 166">
              <a:extLst>
                <a:ext uri="{FF2B5EF4-FFF2-40B4-BE49-F238E27FC236}">
                  <a16:creationId xmlns:a16="http://schemas.microsoft.com/office/drawing/2014/main" id="{0018C256-59D5-4A4F-ADBE-B533139E53F7}"/>
                </a:ext>
              </a:extLst>
            </p:cNvPr>
            <p:cNvSpPr/>
            <p:nvPr/>
          </p:nvSpPr>
          <p:spPr>
            <a:xfrm rot="16200000">
              <a:off x="457200" y="419936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8" name="Image 167">
              <a:extLst>
                <a:ext uri="{FF2B5EF4-FFF2-40B4-BE49-F238E27FC236}">
                  <a16:creationId xmlns:a16="http://schemas.microsoft.com/office/drawing/2014/main" id="{87080B72-14CB-A34B-9346-3C46F2A9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03264" y="4254959"/>
              <a:ext cx="1410638" cy="14106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92E7F193-CC66-444C-906D-3567C67E70C2}"/>
              </a:ext>
            </a:extLst>
          </p:cNvPr>
          <p:cNvGrpSpPr/>
          <p:nvPr/>
        </p:nvGrpSpPr>
        <p:grpSpPr>
          <a:xfrm>
            <a:off x="351665" y="6018235"/>
            <a:ext cx="2951999" cy="1800000"/>
            <a:chOff x="352561" y="4045136"/>
            <a:chExt cx="2951999" cy="1800000"/>
          </a:xfrm>
        </p:grpSpPr>
        <p:sp>
          <p:nvSpPr>
            <p:cNvPr id="170" name="Rectangle : coins arrondis 169">
              <a:extLst>
                <a:ext uri="{FF2B5EF4-FFF2-40B4-BE49-F238E27FC236}">
                  <a16:creationId xmlns:a16="http://schemas.microsoft.com/office/drawing/2014/main" id="{D3683527-0C24-4042-BFD8-E3549A33982A}"/>
                </a:ext>
              </a:extLst>
            </p:cNvPr>
            <p:cNvSpPr/>
            <p:nvPr/>
          </p:nvSpPr>
          <p:spPr>
            <a:xfrm>
              <a:off x="352561" y="4045136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Rectangle : coins arrondis 170">
              <a:extLst>
                <a:ext uri="{FF2B5EF4-FFF2-40B4-BE49-F238E27FC236}">
                  <a16:creationId xmlns:a16="http://schemas.microsoft.com/office/drawing/2014/main" id="{3DDE02C6-749F-824F-A960-545F2719746B}"/>
                </a:ext>
              </a:extLst>
            </p:cNvPr>
            <p:cNvSpPr/>
            <p:nvPr/>
          </p:nvSpPr>
          <p:spPr>
            <a:xfrm rot="16200000">
              <a:off x="2073248" y="4772647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ARDOISE</a:t>
              </a:r>
            </a:p>
          </p:txBody>
        </p:sp>
        <p:sp>
          <p:nvSpPr>
            <p:cNvPr id="172" name="Étoile à 5 branches 171">
              <a:extLst>
                <a:ext uri="{FF2B5EF4-FFF2-40B4-BE49-F238E27FC236}">
                  <a16:creationId xmlns:a16="http://schemas.microsoft.com/office/drawing/2014/main" id="{88BA12E4-11D4-AF4F-86E8-472F2A34E7F4}"/>
                </a:ext>
              </a:extLst>
            </p:cNvPr>
            <p:cNvSpPr/>
            <p:nvPr/>
          </p:nvSpPr>
          <p:spPr>
            <a:xfrm rot="16200000">
              <a:off x="457200" y="523337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Étoile à 5 branches 172">
              <a:extLst>
                <a:ext uri="{FF2B5EF4-FFF2-40B4-BE49-F238E27FC236}">
                  <a16:creationId xmlns:a16="http://schemas.microsoft.com/office/drawing/2014/main" id="{28A2A7C7-8578-4743-9C7F-6C41BE53DA70}"/>
                </a:ext>
              </a:extLst>
            </p:cNvPr>
            <p:cNvSpPr/>
            <p:nvPr/>
          </p:nvSpPr>
          <p:spPr>
            <a:xfrm rot="16200000">
              <a:off x="457200" y="471637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74" name="Étoile à 5 branches 173">
              <a:extLst>
                <a:ext uri="{FF2B5EF4-FFF2-40B4-BE49-F238E27FC236}">
                  <a16:creationId xmlns:a16="http://schemas.microsoft.com/office/drawing/2014/main" id="{9DC179AF-82F7-FD4D-8E13-D2F21CC499F0}"/>
                </a:ext>
              </a:extLst>
            </p:cNvPr>
            <p:cNvSpPr/>
            <p:nvPr/>
          </p:nvSpPr>
          <p:spPr>
            <a:xfrm rot="16200000">
              <a:off x="457200" y="419936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5" name="Image 174">
              <a:extLst>
                <a:ext uri="{FF2B5EF4-FFF2-40B4-BE49-F238E27FC236}">
                  <a16:creationId xmlns:a16="http://schemas.microsoft.com/office/drawing/2014/main" id="{87FC9A1F-F7FD-BC46-92B6-5CD1DA0C1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03264" y="4254959"/>
              <a:ext cx="1410638" cy="14106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7155D622-775C-A145-A09F-17045B5FAD62}"/>
              </a:ext>
            </a:extLst>
          </p:cNvPr>
          <p:cNvGrpSpPr/>
          <p:nvPr/>
        </p:nvGrpSpPr>
        <p:grpSpPr>
          <a:xfrm>
            <a:off x="3510192" y="6001084"/>
            <a:ext cx="2951999" cy="1800000"/>
            <a:chOff x="352561" y="4045136"/>
            <a:chExt cx="2951999" cy="1800000"/>
          </a:xfrm>
        </p:grpSpPr>
        <p:sp>
          <p:nvSpPr>
            <p:cNvPr id="177" name="Rectangle : coins arrondis 176">
              <a:extLst>
                <a:ext uri="{FF2B5EF4-FFF2-40B4-BE49-F238E27FC236}">
                  <a16:creationId xmlns:a16="http://schemas.microsoft.com/office/drawing/2014/main" id="{3C5296C7-DFD2-404B-BDC2-18B3BD86F213}"/>
                </a:ext>
              </a:extLst>
            </p:cNvPr>
            <p:cNvSpPr/>
            <p:nvPr/>
          </p:nvSpPr>
          <p:spPr>
            <a:xfrm>
              <a:off x="352561" y="4045136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BB03DD2F-BA3D-004D-9F61-FAB5B36A3D88}"/>
                </a:ext>
              </a:extLst>
            </p:cNvPr>
            <p:cNvSpPr/>
            <p:nvPr/>
          </p:nvSpPr>
          <p:spPr>
            <a:xfrm rot="16200000">
              <a:off x="2073248" y="4772647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ARDOISE</a:t>
              </a:r>
            </a:p>
          </p:txBody>
        </p:sp>
        <p:sp>
          <p:nvSpPr>
            <p:cNvPr id="179" name="Étoile à 5 branches 178">
              <a:extLst>
                <a:ext uri="{FF2B5EF4-FFF2-40B4-BE49-F238E27FC236}">
                  <a16:creationId xmlns:a16="http://schemas.microsoft.com/office/drawing/2014/main" id="{C34C6D2F-3F83-424E-AC2F-B1A4EC28198B}"/>
                </a:ext>
              </a:extLst>
            </p:cNvPr>
            <p:cNvSpPr/>
            <p:nvPr/>
          </p:nvSpPr>
          <p:spPr>
            <a:xfrm rot="16200000">
              <a:off x="457200" y="523337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0" name="Étoile à 5 branches 179">
              <a:extLst>
                <a:ext uri="{FF2B5EF4-FFF2-40B4-BE49-F238E27FC236}">
                  <a16:creationId xmlns:a16="http://schemas.microsoft.com/office/drawing/2014/main" id="{3D649B9A-6998-734F-871F-DCEE8EFC48F5}"/>
                </a:ext>
              </a:extLst>
            </p:cNvPr>
            <p:cNvSpPr/>
            <p:nvPr/>
          </p:nvSpPr>
          <p:spPr>
            <a:xfrm rot="16200000">
              <a:off x="457200" y="471637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1" name="Étoile à 5 branches 180">
              <a:extLst>
                <a:ext uri="{FF2B5EF4-FFF2-40B4-BE49-F238E27FC236}">
                  <a16:creationId xmlns:a16="http://schemas.microsoft.com/office/drawing/2014/main" id="{70D76EC9-B4F8-8E47-838C-AD945D00431B}"/>
                </a:ext>
              </a:extLst>
            </p:cNvPr>
            <p:cNvSpPr/>
            <p:nvPr/>
          </p:nvSpPr>
          <p:spPr>
            <a:xfrm rot="16200000">
              <a:off x="457200" y="419936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2" name="Image 181">
              <a:extLst>
                <a:ext uri="{FF2B5EF4-FFF2-40B4-BE49-F238E27FC236}">
                  <a16:creationId xmlns:a16="http://schemas.microsoft.com/office/drawing/2014/main" id="{14B125C4-3F38-4242-BDDB-16FE40320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03264" y="4254959"/>
              <a:ext cx="1410638" cy="14106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CEB84E42-06B0-2745-987D-2C376C0C7F2D}"/>
              </a:ext>
            </a:extLst>
          </p:cNvPr>
          <p:cNvGrpSpPr/>
          <p:nvPr/>
        </p:nvGrpSpPr>
        <p:grpSpPr>
          <a:xfrm>
            <a:off x="3528463" y="7952089"/>
            <a:ext cx="2951999" cy="1800000"/>
            <a:chOff x="352561" y="4045136"/>
            <a:chExt cx="2951999" cy="1800000"/>
          </a:xfrm>
        </p:grpSpPr>
        <p:sp>
          <p:nvSpPr>
            <p:cNvPr id="184" name="Rectangle : coins arrondis 183">
              <a:extLst>
                <a:ext uri="{FF2B5EF4-FFF2-40B4-BE49-F238E27FC236}">
                  <a16:creationId xmlns:a16="http://schemas.microsoft.com/office/drawing/2014/main" id="{D028BCB9-DC0F-7743-8349-EFFEDFC3430C}"/>
                </a:ext>
              </a:extLst>
            </p:cNvPr>
            <p:cNvSpPr/>
            <p:nvPr/>
          </p:nvSpPr>
          <p:spPr>
            <a:xfrm>
              <a:off x="352561" y="4045136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5" name="Rectangle : coins arrondis 184">
              <a:extLst>
                <a:ext uri="{FF2B5EF4-FFF2-40B4-BE49-F238E27FC236}">
                  <a16:creationId xmlns:a16="http://schemas.microsoft.com/office/drawing/2014/main" id="{7D4E6B09-F2C7-0A42-AAC8-C7EEBEC190F4}"/>
                </a:ext>
              </a:extLst>
            </p:cNvPr>
            <p:cNvSpPr/>
            <p:nvPr/>
          </p:nvSpPr>
          <p:spPr>
            <a:xfrm rot="16200000">
              <a:off x="2073248" y="4772647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ARDOISE</a:t>
              </a:r>
            </a:p>
          </p:txBody>
        </p:sp>
        <p:sp>
          <p:nvSpPr>
            <p:cNvPr id="186" name="Étoile à 5 branches 185">
              <a:extLst>
                <a:ext uri="{FF2B5EF4-FFF2-40B4-BE49-F238E27FC236}">
                  <a16:creationId xmlns:a16="http://schemas.microsoft.com/office/drawing/2014/main" id="{3B441492-24DC-7643-ADE6-0BD60DD584AC}"/>
                </a:ext>
              </a:extLst>
            </p:cNvPr>
            <p:cNvSpPr/>
            <p:nvPr/>
          </p:nvSpPr>
          <p:spPr>
            <a:xfrm rot="16200000">
              <a:off x="457200" y="523337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Étoile à 5 branches 186">
              <a:extLst>
                <a:ext uri="{FF2B5EF4-FFF2-40B4-BE49-F238E27FC236}">
                  <a16:creationId xmlns:a16="http://schemas.microsoft.com/office/drawing/2014/main" id="{C2545A44-7C14-9348-8F2B-9F5962291951}"/>
                </a:ext>
              </a:extLst>
            </p:cNvPr>
            <p:cNvSpPr/>
            <p:nvPr/>
          </p:nvSpPr>
          <p:spPr>
            <a:xfrm rot="16200000">
              <a:off x="457200" y="471637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0" name="Étoile à 5 branches 199">
              <a:extLst>
                <a:ext uri="{FF2B5EF4-FFF2-40B4-BE49-F238E27FC236}">
                  <a16:creationId xmlns:a16="http://schemas.microsoft.com/office/drawing/2014/main" id="{C678F6C3-D7C9-6648-A2BE-126035ECDA0A}"/>
                </a:ext>
              </a:extLst>
            </p:cNvPr>
            <p:cNvSpPr/>
            <p:nvPr/>
          </p:nvSpPr>
          <p:spPr>
            <a:xfrm rot="16200000">
              <a:off x="457200" y="419936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1" name="Image 200">
              <a:extLst>
                <a:ext uri="{FF2B5EF4-FFF2-40B4-BE49-F238E27FC236}">
                  <a16:creationId xmlns:a16="http://schemas.microsoft.com/office/drawing/2014/main" id="{AB8B666A-52FC-CB45-8232-94134DDD7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03264" y="4254959"/>
              <a:ext cx="1410638" cy="14106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095E756D-D832-DF49-9DE2-5056CC528F2A}"/>
              </a:ext>
            </a:extLst>
          </p:cNvPr>
          <p:cNvGrpSpPr/>
          <p:nvPr/>
        </p:nvGrpSpPr>
        <p:grpSpPr>
          <a:xfrm>
            <a:off x="349819" y="7957930"/>
            <a:ext cx="2951999" cy="1800000"/>
            <a:chOff x="352561" y="4045136"/>
            <a:chExt cx="2951999" cy="1800000"/>
          </a:xfrm>
        </p:grpSpPr>
        <p:sp>
          <p:nvSpPr>
            <p:cNvPr id="203" name="Rectangle : coins arrondis 202">
              <a:extLst>
                <a:ext uri="{FF2B5EF4-FFF2-40B4-BE49-F238E27FC236}">
                  <a16:creationId xmlns:a16="http://schemas.microsoft.com/office/drawing/2014/main" id="{073996B8-7E21-E64F-961E-F8B159057761}"/>
                </a:ext>
              </a:extLst>
            </p:cNvPr>
            <p:cNvSpPr/>
            <p:nvPr/>
          </p:nvSpPr>
          <p:spPr>
            <a:xfrm>
              <a:off x="352561" y="4045136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4" name="Rectangle : coins arrondis 203">
              <a:extLst>
                <a:ext uri="{FF2B5EF4-FFF2-40B4-BE49-F238E27FC236}">
                  <a16:creationId xmlns:a16="http://schemas.microsoft.com/office/drawing/2014/main" id="{67583490-F16D-EE4D-88EF-6DD41F96B82C}"/>
                </a:ext>
              </a:extLst>
            </p:cNvPr>
            <p:cNvSpPr/>
            <p:nvPr/>
          </p:nvSpPr>
          <p:spPr>
            <a:xfrm rot="16200000">
              <a:off x="2073248" y="4772647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ARDOISE</a:t>
              </a:r>
            </a:p>
          </p:txBody>
        </p:sp>
        <p:sp>
          <p:nvSpPr>
            <p:cNvPr id="205" name="Étoile à 5 branches 204">
              <a:extLst>
                <a:ext uri="{FF2B5EF4-FFF2-40B4-BE49-F238E27FC236}">
                  <a16:creationId xmlns:a16="http://schemas.microsoft.com/office/drawing/2014/main" id="{90163F43-8975-FF41-98F4-06E67ABE5DC7}"/>
                </a:ext>
              </a:extLst>
            </p:cNvPr>
            <p:cNvSpPr/>
            <p:nvPr/>
          </p:nvSpPr>
          <p:spPr>
            <a:xfrm rot="16200000">
              <a:off x="457200" y="523337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6" name="Étoile à 5 branches 205">
              <a:extLst>
                <a:ext uri="{FF2B5EF4-FFF2-40B4-BE49-F238E27FC236}">
                  <a16:creationId xmlns:a16="http://schemas.microsoft.com/office/drawing/2014/main" id="{17AA6172-ABF1-A241-9C37-D22BD4FF6F40}"/>
                </a:ext>
              </a:extLst>
            </p:cNvPr>
            <p:cNvSpPr/>
            <p:nvPr/>
          </p:nvSpPr>
          <p:spPr>
            <a:xfrm rot="16200000">
              <a:off x="457200" y="471637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7" name="Étoile à 5 branches 206">
              <a:extLst>
                <a:ext uri="{FF2B5EF4-FFF2-40B4-BE49-F238E27FC236}">
                  <a16:creationId xmlns:a16="http://schemas.microsoft.com/office/drawing/2014/main" id="{9D02E3F9-054A-B04C-A35E-5D34B8C01011}"/>
                </a:ext>
              </a:extLst>
            </p:cNvPr>
            <p:cNvSpPr/>
            <p:nvPr/>
          </p:nvSpPr>
          <p:spPr>
            <a:xfrm rot="16200000">
              <a:off x="457200" y="419936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8" name="Image 207">
              <a:extLst>
                <a:ext uri="{FF2B5EF4-FFF2-40B4-BE49-F238E27FC236}">
                  <a16:creationId xmlns:a16="http://schemas.microsoft.com/office/drawing/2014/main" id="{5474DB8D-D883-B440-808C-D52962C2C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03264" y="4254959"/>
              <a:ext cx="1410638" cy="14106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41540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>
            <a:extLst>
              <a:ext uri="{FF2B5EF4-FFF2-40B4-BE49-F238E27FC236}">
                <a16:creationId xmlns:a16="http://schemas.microsoft.com/office/drawing/2014/main" id="{15B844B0-9FE4-0144-91A8-17F854C277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48060" y="1516978"/>
            <a:ext cx="1787168" cy="29298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AA4990-94D7-DB41-ACAA-E5BE3A23B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75383" y="1516978"/>
            <a:ext cx="1787168" cy="2929826"/>
          </a:xfrm>
          <a:prstGeom prst="rect">
            <a:avLst/>
          </a:prstGeom>
        </p:spPr>
      </p:pic>
      <p:grpSp>
        <p:nvGrpSpPr>
          <p:cNvPr id="95" name="Groupe 94">
            <a:extLst>
              <a:ext uri="{FF2B5EF4-FFF2-40B4-BE49-F238E27FC236}">
                <a16:creationId xmlns:a16="http://schemas.microsoft.com/office/drawing/2014/main" id="{E80827DB-C77C-184F-945D-F2926E81E58D}"/>
              </a:ext>
            </a:extLst>
          </p:cNvPr>
          <p:cNvGrpSpPr/>
          <p:nvPr/>
        </p:nvGrpSpPr>
        <p:grpSpPr>
          <a:xfrm>
            <a:off x="3529614" y="2104625"/>
            <a:ext cx="2951999" cy="1800000"/>
            <a:chOff x="348877" y="7962367"/>
            <a:chExt cx="2951999" cy="1800000"/>
          </a:xfrm>
        </p:grpSpPr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2B1BCF1C-7196-D344-8F55-73B67DD73D35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Rectangle : coins arrondis 130">
              <a:extLst>
                <a:ext uri="{FF2B5EF4-FFF2-40B4-BE49-F238E27FC236}">
                  <a16:creationId xmlns:a16="http://schemas.microsoft.com/office/drawing/2014/main" id="{56402B3C-5D4E-A848-A1C9-0FF19374151D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JOKER</a:t>
              </a:r>
            </a:p>
          </p:txBody>
        </p:sp>
        <p:sp>
          <p:nvSpPr>
            <p:cNvPr id="137" name="Étoile à 5 branches 136">
              <a:extLst>
                <a:ext uri="{FF2B5EF4-FFF2-40B4-BE49-F238E27FC236}">
                  <a16:creationId xmlns:a16="http://schemas.microsoft.com/office/drawing/2014/main" id="{EFC60803-D148-9141-894E-297878E7D2A4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Étoile à 5 branches 144">
              <a:extLst>
                <a:ext uri="{FF2B5EF4-FFF2-40B4-BE49-F238E27FC236}">
                  <a16:creationId xmlns:a16="http://schemas.microsoft.com/office/drawing/2014/main" id="{62CD5689-8D55-C348-A4B2-9A83EE3EC611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46" name="Étoile à 5 branches 145">
              <a:extLst>
                <a:ext uri="{FF2B5EF4-FFF2-40B4-BE49-F238E27FC236}">
                  <a16:creationId xmlns:a16="http://schemas.microsoft.com/office/drawing/2014/main" id="{F78EB416-3894-584F-961E-14C8A7E7A333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79DC4E1B-991F-B842-B014-54B670A108A6}"/>
              </a:ext>
            </a:extLst>
          </p:cNvPr>
          <p:cNvGrpSpPr/>
          <p:nvPr/>
        </p:nvGrpSpPr>
        <p:grpSpPr>
          <a:xfrm>
            <a:off x="3534846" y="143633"/>
            <a:ext cx="2951999" cy="1800000"/>
            <a:chOff x="348877" y="7962367"/>
            <a:chExt cx="2951999" cy="1800000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CCDE7EF7-394C-B143-A77C-EE215BF90327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Rectangle : coins arrondis 81">
              <a:extLst>
                <a:ext uri="{FF2B5EF4-FFF2-40B4-BE49-F238E27FC236}">
                  <a16:creationId xmlns:a16="http://schemas.microsoft.com/office/drawing/2014/main" id="{D712C79A-4A14-D646-933F-153E5F26D692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POISON</a:t>
              </a:r>
            </a:p>
          </p:txBody>
        </p:sp>
        <p:sp>
          <p:nvSpPr>
            <p:cNvPr id="83" name="Étoile à 5 branches 82">
              <a:extLst>
                <a:ext uri="{FF2B5EF4-FFF2-40B4-BE49-F238E27FC236}">
                  <a16:creationId xmlns:a16="http://schemas.microsoft.com/office/drawing/2014/main" id="{19A8B280-CBEC-DB46-BC3C-C3A1BA8452C1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Étoile à 5 branches 83">
              <a:extLst>
                <a:ext uri="{FF2B5EF4-FFF2-40B4-BE49-F238E27FC236}">
                  <a16:creationId xmlns:a16="http://schemas.microsoft.com/office/drawing/2014/main" id="{BA9AD845-6C8D-AB4A-ABAF-9D1D6C16CA29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85" name="Étoile à 5 branches 84">
              <a:extLst>
                <a:ext uri="{FF2B5EF4-FFF2-40B4-BE49-F238E27FC236}">
                  <a16:creationId xmlns:a16="http://schemas.microsoft.com/office/drawing/2014/main" id="{543E6E7A-CD4E-3142-9FAD-6F7EC090A6BC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927CF66-251E-484F-8950-F68ACBA0E449}"/>
              </a:ext>
            </a:extLst>
          </p:cNvPr>
          <p:cNvGrpSpPr/>
          <p:nvPr/>
        </p:nvGrpSpPr>
        <p:grpSpPr>
          <a:xfrm>
            <a:off x="354336" y="143704"/>
            <a:ext cx="2951999" cy="1800000"/>
            <a:chOff x="348877" y="7962367"/>
            <a:chExt cx="2951999" cy="1800000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F9A8F52E-9480-274E-B664-306319BA238C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081A3956-813D-0042-A1C1-0CCA483CD14E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BACHE</a:t>
              </a:r>
            </a:p>
          </p:txBody>
        </p:sp>
        <p:sp>
          <p:nvSpPr>
            <p:cNvPr id="190" name="Étoile à 5 branches 189">
              <a:extLst>
                <a:ext uri="{FF2B5EF4-FFF2-40B4-BE49-F238E27FC236}">
                  <a16:creationId xmlns:a16="http://schemas.microsoft.com/office/drawing/2014/main" id="{B088A44B-E5C6-E64F-9571-D9F493021893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Étoile à 5 branches 190">
              <a:extLst>
                <a:ext uri="{FF2B5EF4-FFF2-40B4-BE49-F238E27FC236}">
                  <a16:creationId xmlns:a16="http://schemas.microsoft.com/office/drawing/2014/main" id="{C553351E-1667-BF41-A3F5-060527F46070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2" name="Étoile à 5 branches 191">
              <a:extLst>
                <a:ext uri="{FF2B5EF4-FFF2-40B4-BE49-F238E27FC236}">
                  <a16:creationId xmlns:a16="http://schemas.microsoft.com/office/drawing/2014/main" id="{85E69912-618B-534D-8A1C-C31602B7811D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DA6F02AF-7496-3C43-8393-D0D1E601692E}"/>
              </a:ext>
            </a:extLst>
          </p:cNvPr>
          <p:cNvGrpSpPr/>
          <p:nvPr/>
        </p:nvGrpSpPr>
        <p:grpSpPr>
          <a:xfrm>
            <a:off x="351056" y="2106073"/>
            <a:ext cx="2951999" cy="1800000"/>
            <a:chOff x="348877" y="7962367"/>
            <a:chExt cx="2951999" cy="1800000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90F2BB98-569A-5D4D-BA5D-43F26BB61A53}"/>
                </a:ext>
              </a:extLst>
            </p:cNvPr>
            <p:cNvSpPr/>
            <p:nvPr/>
          </p:nvSpPr>
          <p:spPr>
            <a:xfrm>
              <a:off x="348877" y="7962367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BEF5647D-C7E1-9E45-9979-43A52EF0248F}"/>
                </a:ext>
              </a:extLst>
            </p:cNvPr>
            <p:cNvSpPr/>
            <p:nvPr/>
          </p:nvSpPr>
          <p:spPr>
            <a:xfrm rot="16200000">
              <a:off x="2069564" y="8689878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JOKER</a:t>
              </a:r>
            </a:p>
          </p:txBody>
        </p:sp>
        <p:sp>
          <p:nvSpPr>
            <p:cNvPr id="90" name="Étoile à 5 branches 89">
              <a:extLst>
                <a:ext uri="{FF2B5EF4-FFF2-40B4-BE49-F238E27FC236}">
                  <a16:creationId xmlns:a16="http://schemas.microsoft.com/office/drawing/2014/main" id="{6F8B9776-DDE5-C242-8099-8BDF8EEB9283}"/>
                </a:ext>
              </a:extLst>
            </p:cNvPr>
            <p:cNvSpPr/>
            <p:nvPr/>
          </p:nvSpPr>
          <p:spPr>
            <a:xfrm rot="16200000">
              <a:off x="453516" y="9150602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Étoile à 5 branches 91">
              <a:extLst>
                <a:ext uri="{FF2B5EF4-FFF2-40B4-BE49-F238E27FC236}">
                  <a16:creationId xmlns:a16="http://schemas.microsoft.com/office/drawing/2014/main" id="{C8A7A1E3-F90A-5040-814E-4F6E2B24D0AC}"/>
                </a:ext>
              </a:extLst>
            </p:cNvPr>
            <p:cNvSpPr/>
            <p:nvPr/>
          </p:nvSpPr>
          <p:spPr>
            <a:xfrm rot="16200000">
              <a:off x="453516" y="8633601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93" name="Étoile à 5 branches 92">
              <a:extLst>
                <a:ext uri="{FF2B5EF4-FFF2-40B4-BE49-F238E27FC236}">
                  <a16:creationId xmlns:a16="http://schemas.microsoft.com/office/drawing/2014/main" id="{7555490A-0A20-2048-9F9A-2EDE7572A3AF}"/>
                </a:ext>
              </a:extLst>
            </p:cNvPr>
            <p:cNvSpPr/>
            <p:nvPr/>
          </p:nvSpPr>
          <p:spPr>
            <a:xfrm rot="16200000">
              <a:off x="453516" y="811660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2527BC8A-89DD-7147-93BA-62BD612219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53985" y="228509"/>
            <a:ext cx="1619028" cy="16190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695815-8728-E240-A478-2D06414F9D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20637" y="73042"/>
            <a:ext cx="1891153" cy="189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63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618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41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839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95AD3DD-0C3D-D94D-A36E-E725C5660963}"/>
              </a:ext>
            </a:extLst>
          </p:cNvPr>
          <p:cNvSpPr txBox="1"/>
          <p:nvPr/>
        </p:nvSpPr>
        <p:spPr>
          <a:xfrm>
            <a:off x="447675" y="228600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Toit avec cheminée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5AF30C2-298F-0F43-90A2-36082546F2F4}"/>
              </a:ext>
            </a:extLst>
          </p:cNvPr>
          <p:cNvSpPr txBox="1"/>
          <p:nvPr/>
        </p:nvSpPr>
        <p:spPr>
          <a:xfrm>
            <a:off x="2762250" y="205189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+2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02E06F6-602E-3045-9E25-BACD674D6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099" y="1449230"/>
            <a:ext cx="428210" cy="42821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D20D88-ADF6-0E4F-ADCA-1617D69E66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388" y="1449230"/>
            <a:ext cx="428210" cy="42821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58A2341-89A3-6B49-A309-18235DD61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2474" y="1556964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4839E76-DB47-C947-8163-F559EA1EF4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851" y="1556964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C9588C5-ABAF-1E44-830E-E644F4A417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2117935" y="1513851"/>
            <a:ext cx="341175" cy="29896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46213BC-BD5C-244B-B4C3-1322C456D115}"/>
              </a:ext>
            </a:extLst>
          </p:cNvPr>
          <p:cNvSpPr txBox="1"/>
          <p:nvPr/>
        </p:nvSpPr>
        <p:spPr>
          <a:xfrm>
            <a:off x="3584322" y="228600"/>
            <a:ext cx="1162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Toit avec antenne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1CA1DDA-AD99-204D-AD5B-F8928D1D4215}"/>
              </a:ext>
            </a:extLst>
          </p:cNvPr>
          <p:cNvSpPr txBox="1"/>
          <p:nvPr/>
        </p:nvSpPr>
        <p:spPr>
          <a:xfrm>
            <a:off x="5898897" y="205189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+2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35C8F84-F85C-5846-ADE0-72AA8CEAC4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746" y="1449230"/>
            <a:ext cx="428210" cy="4282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FE0B306-2917-E24B-A290-E447976D2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035" y="1449230"/>
            <a:ext cx="428210" cy="42821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27CF3C7-2BAB-D048-A2FE-77A72CFF8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121" y="1556964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F9F4FD6-DF98-4146-BF6D-E825D3314D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498" y="1556964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38DB40DE-DE13-1E44-92C6-0FCA2BBE1B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5306823" y="1558805"/>
            <a:ext cx="402817" cy="28868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0AE40468-7A3F-5B4F-B449-77E2535B5135}"/>
              </a:ext>
            </a:extLst>
          </p:cNvPr>
          <p:cNvSpPr txBox="1"/>
          <p:nvPr/>
        </p:nvSpPr>
        <p:spPr>
          <a:xfrm>
            <a:off x="447675" y="2161900"/>
            <a:ext cx="1162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Toit avec antenne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1B044B3-285D-CB4A-8BA4-3C98135D5C08}"/>
              </a:ext>
            </a:extLst>
          </p:cNvPr>
          <p:cNvSpPr txBox="1"/>
          <p:nvPr/>
        </p:nvSpPr>
        <p:spPr>
          <a:xfrm>
            <a:off x="2762250" y="2138489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+2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5D6A2D3B-CAAA-CC48-ADA5-B247B7879E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099" y="3382530"/>
            <a:ext cx="428210" cy="4282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AA14D7C6-DD81-DA40-9EFE-8CCF1E280F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388" y="3382530"/>
            <a:ext cx="428210" cy="42821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B2B40EC-3102-4D46-959F-85FC497FA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2474" y="3490264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B4E3C0AA-9138-E141-85B4-B5408680CB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851" y="3490264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115F124D-D83D-2145-B7F8-AF2EE10A73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2170176" y="3492105"/>
            <a:ext cx="402817" cy="288686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E5348D37-51D4-2340-A5C1-4B128B202C9F}"/>
              </a:ext>
            </a:extLst>
          </p:cNvPr>
          <p:cNvSpPr txBox="1"/>
          <p:nvPr/>
        </p:nvSpPr>
        <p:spPr>
          <a:xfrm>
            <a:off x="3606272" y="2148243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Toit simple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B3042B4-CFBA-0C49-ACDB-5851F33F4009}"/>
              </a:ext>
            </a:extLst>
          </p:cNvPr>
          <p:cNvSpPr txBox="1"/>
          <p:nvPr/>
        </p:nvSpPr>
        <p:spPr>
          <a:xfrm>
            <a:off x="5920847" y="212483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C25B730-3935-5049-AC87-1611DDC0D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696" y="3368873"/>
            <a:ext cx="428210" cy="42821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3E62E27-5F68-5149-8204-6AAB7D444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2985" y="3368873"/>
            <a:ext cx="428210" cy="42821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80503D51-0721-1C49-87FA-248992689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071" y="3476607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D76B7C67-623C-5247-A9EB-C5A203A480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448" y="3476607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B1C5948A-539B-0D4A-A890-84CF9D244344}"/>
              </a:ext>
            </a:extLst>
          </p:cNvPr>
          <p:cNvSpPr txBox="1"/>
          <p:nvPr/>
        </p:nvSpPr>
        <p:spPr>
          <a:xfrm>
            <a:off x="447675" y="4109407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Toit simple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2212323-FFEC-C14D-AC78-72B99FB6727B}"/>
              </a:ext>
            </a:extLst>
          </p:cNvPr>
          <p:cNvSpPr txBox="1"/>
          <p:nvPr/>
        </p:nvSpPr>
        <p:spPr>
          <a:xfrm>
            <a:off x="2762250" y="408599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3F478000-C133-774A-8D72-C3316CF66B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099" y="5330037"/>
            <a:ext cx="428210" cy="42821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5BECB3AC-BC05-C340-ADDE-1B88D4700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388" y="5330037"/>
            <a:ext cx="428210" cy="42821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1E39E29-EFD1-8847-9117-C8106BB5A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2474" y="5437771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74DE607-1145-B74D-B85C-E68B08BE2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851" y="5437771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0B856577-C8C3-F741-AC5D-B7344429C9A5}"/>
              </a:ext>
            </a:extLst>
          </p:cNvPr>
          <p:cNvSpPr txBox="1"/>
          <p:nvPr/>
        </p:nvSpPr>
        <p:spPr>
          <a:xfrm>
            <a:off x="3643158" y="4085996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Toit simple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B1F37B3-AF69-3743-8FE7-2D811CE032A5}"/>
              </a:ext>
            </a:extLst>
          </p:cNvPr>
          <p:cNvSpPr txBox="1"/>
          <p:nvPr/>
        </p:nvSpPr>
        <p:spPr>
          <a:xfrm>
            <a:off x="5957733" y="4062585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5D03E1AB-1EF5-4843-BCC5-1118FD7186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582" y="5306626"/>
            <a:ext cx="428210" cy="428210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5E4135AE-8128-7F4D-B03B-2DC9F7005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9871" y="5306626"/>
            <a:ext cx="428210" cy="428210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5AE91DF2-3150-8241-857B-545E41EED2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7957" y="5414360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F100A3E-D6CC-CB45-BC36-0219312345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334" y="5414360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3F27C01C-86C7-9B43-9F3D-0CF8DB99AB40}"/>
              </a:ext>
            </a:extLst>
          </p:cNvPr>
          <p:cNvSpPr txBox="1"/>
          <p:nvPr/>
        </p:nvSpPr>
        <p:spPr>
          <a:xfrm>
            <a:off x="475754" y="6095260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Toit simple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593309D-73CC-324F-B3FE-1850F717C113}"/>
              </a:ext>
            </a:extLst>
          </p:cNvPr>
          <p:cNvSpPr txBox="1"/>
          <p:nvPr/>
        </p:nvSpPr>
        <p:spPr>
          <a:xfrm>
            <a:off x="2790329" y="6071849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EC09E9D5-C8D9-F940-89F9-EA691D2E8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78" y="7315890"/>
            <a:ext cx="428210" cy="42821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57711021-D98E-3144-BB50-C26B41704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67" y="7315890"/>
            <a:ext cx="428210" cy="428210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613F1C8E-A6AB-594A-B4D7-EB9672DA3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553" y="7423624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1A44CD08-3E11-3749-9FE9-3FA3672842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930" y="7423624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203C2C9A-4D6D-1543-9100-07A96E09F0C6}"/>
              </a:ext>
            </a:extLst>
          </p:cNvPr>
          <p:cNvSpPr txBox="1"/>
          <p:nvPr/>
        </p:nvSpPr>
        <p:spPr>
          <a:xfrm>
            <a:off x="3606272" y="6071849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Toit avec velux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1BE26D5-3ACD-6044-80F7-4CA279AE9C7A}"/>
              </a:ext>
            </a:extLst>
          </p:cNvPr>
          <p:cNvSpPr txBox="1"/>
          <p:nvPr/>
        </p:nvSpPr>
        <p:spPr>
          <a:xfrm>
            <a:off x="5920847" y="6048438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+3</a:t>
            </a: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253183C6-6E45-1E42-8485-52924188B5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696" y="7292479"/>
            <a:ext cx="428210" cy="428210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63855362-50E8-9A40-8374-A5F7E8E03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2985" y="7292479"/>
            <a:ext cx="428210" cy="428210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03E9D7F4-9D37-9C4E-84CD-6DC0081EAA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071" y="7400213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9F253633-38DF-FD49-8BDC-8DA7DDB3E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448" y="7400213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12AD128C-2EEC-D044-A82F-9BFA0C5F75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4733" y="7346290"/>
            <a:ext cx="296726" cy="320587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29552C41-1366-3F40-BF6E-43538C309982}"/>
              </a:ext>
            </a:extLst>
          </p:cNvPr>
          <p:cNvSpPr txBox="1"/>
          <p:nvPr/>
        </p:nvSpPr>
        <p:spPr>
          <a:xfrm>
            <a:off x="470972" y="8048701"/>
            <a:ext cx="11288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Fondation simple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38D9EA1-C90D-464C-86C2-DA7C9BDAFCFB}"/>
              </a:ext>
            </a:extLst>
          </p:cNvPr>
          <p:cNvSpPr txBox="1"/>
          <p:nvPr/>
        </p:nvSpPr>
        <p:spPr>
          <a:xfrm>
            <a:off x="2785547" y="8025290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EBB459FA-8909-7049-9988-406EAE3682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544394" y="9298664"/>
            <a:ext cx="343612" cy="343612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C454CE75-9BE4-EA44-B0C0-17D64E22B3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965721" y="9298663"/>
            <a:ext cx="343612" cy="343612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6BDE109B-0C7E-4244-84EA-1E26301323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1389004" y="9331898"/>
            <a:ext cx="402817" cy="288686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8CC5471F-53DC-C942-A468-128A110E2A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625" y="9345792"/>
            <a:ext cx="363135" cy="249353"/>
          </a:xfrm>
          <a:prstGeom prst="rect">
            <a:avLst/>
          </a:prstGeom>
        </p:spPr>
      </p:pic>
      <p:sp>
        <p:nvSpPr>
          <p:cNvPr id="83" name="ZoneTexte 82">
            <a:extLst>
              <a:ext uri="{FF2B5EF4-FFF2-40B4-BE49-F238E27FC236}">
                <a16:creationId xmlns:a16="http://schemas.microsoft.com/office/drawing/2014/main" id="{0514A4C5-A91B-1948-9C04-5A4E760DB50D}"/>
              </a:ext>
            </a:extLst>
          </p:cNvPr>
          <p:cNvSpPr txBox="1"/>
          <p:nvPr/>
        </p:nvSpPr>
        <p:spPr>
          <a:xfrm>
            <a:off x="3584322" y="8035727"/>
            <a:ext cx="11288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Fondation simple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FFC8BDA8-CFBB-9A47-B6E0-E19DAB56467F}"/>
              </a:ext>
            </a:extLst>
          </p:cNvPr>
          <p:cNvSpPr txBox="1"/>
          <p:nvPr/>
        </p:nvSpPr>
        <p:spPr>
          <a:xfrm>
            <a:off x="5898897" y="801231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1AEB60F1-D2E5-BE44-BFED-9DF818A1B4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3657744" y="9285690"/>
            <a:ext cx="343612" cy="343612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C4CD25E5-74AA-C548-A063-8E6CACAB1A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079071" y="9285689"/>
            <a:ext cx="343612" cy="343612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658BCB05-E6C7-9D4F-8623-36E3BB7D4E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4502354" y="9318924"/>
            <a:ext cx="402817" cy="288686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8B14404D-E33E-104E-A0B6-09B7696DDB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75" y="9332818"/>
            <a:ext cx="363135" cy="24935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8FB9B2-08E9-6A45-A539-B164F7C5D4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310" y="8329649"/>
            <a:ext cx="929758" cy="862749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963B2EB4-0233-EC4D-B3B4-B8266414F3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096" y="8283541"/>
            <a:ext cx="929758" cy="862749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58D50998-9E8B-CA42-9647-2513BAD464E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3656445" y="2549844"/>
            <a:ext cx="2609060" cy="614924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1ADDFD8C-5888-784F-B7ED-83B376D4436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792" y="4570590"/>
            <a:ext cx="2609060" cy="613476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E186C4ED-DE35-6B47-BA69-8EF2F228779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9918" y="4532545"/>
            <a:ext cx="2609060" cy="613476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0789ED46-FB53-874B-8650-2F2CEED7363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716" y="6438997"/>
            <a:ext cx="2609060" cy="613476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A47A3E97-918F-964D-B570-09A044ED2C7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460" y="6349345"/>
            <a:ext cx="2085976" cy="756819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76B51CF8-6BEC-6F44-9570-09CD24CC49C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636" y="432686"/>
            <a:ext cx="2187526" cy="953000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33E01F99-0311-8F42-9000-0FE1FEE294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2430" y="624324"/>
            <a:ext cx="2404036" cy="650089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D4557D28-7498-874F-AAAD-605DAD7E842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636" y="2578012"/>
            <a:ext cx="2404036" cy="6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CF20D74-ED39-7849-9305-4FB0C42F536B}"/>
              </a:ext>
            </a:extLst>
          </p:cNvPr>
          <p:cNvSpPr txBox="1"/>
          <p:nvPr/>
        </p:nvSpPr>
        <p:spPr>
          <a:xfrm>
            <a:off x="462743" y="176570"/>
            <a:ext cx="11288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Fondation simple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415C9B6-E835-674D-B2CF-C91E050AE165}"/>
              </a:ext>
            </a:extLst>
          </p:cNvPr>
          <p:cNvSpPr txBox="1"/>
          <p:nvPr/>
        </p:nvSpPr>
        <p:spPr>
          <a:xfrm>
            <a:off x="2777318" y="153159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78" name="Image 77">
            <a:extLst>
              <a:ext uri="{FF2B5EF4-FFF2-40B4-BE49-F238E27FC236}">
                <a16:creationId xmlns:a16="http://schemas.microsoft.com/office/drawing/2014/main" id="{7E51E4BB-5619-0947-9747-3B411D8B5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536165" y="1426533"/>
            <a:ext cx="343612" cy="343612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A14405BE-B5DB-A541-BDD2-0FD84B4A92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957492" y="1426532"/>
            <a:ext cx="343612" cy="343612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2904B6BC-673C-8544-874F-024476D732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1380775" y="1459767"/>
            <a:ext cx="402817" cy="288686"/>
          </a:xfrm>
          <a:prstGeom prst="rect">
            <a:avLst/>
          </a:prstGeom>
        </p:spPr>
      </p:pic>
      <p:pic>
        <p:nvPicPr>
          <p:cNvPr id="91" name="Image 90">
            <a:extLst>
              <a:ext uri="{FF2B5EF4-FFF2-40B4-BE49-F238E27FC236}">
                <a16:creationId xmlns:a16="http://schemas.microsoft.com/office/drawing/2014/main" id="{127446AC-F8E6-FA4B-BAD1-A3E1C3208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9396" y="1473661"/>
            <a:ext cx="363135" cy="249353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E0FFA9F8-4FFD-BB42-A330-0649CB7A0385}"/>
              </a:ext>
            </a:extLst>
          </p:cNvPr>
          <p:cNvSpPr txBox="1"/>
          <p:nvPr/>
        </p:nvSpPr>
        <p:spPr>
          <a:xfrm>
            <a:off x="3593843" y="204109"/>
            <a:ext cx="11288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Fondation simple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36E12AFE-2466-784E-824D-2B63A7E921F6}"/>
              </a:ext>
            </a:extLst>
          </p:cNvPr>
          <p:cNvSpPr txBox="1"/>
          <p:nvPr/>
        </p:nvSpPr>
        <p:spPr>
          <a:xfrm>
            <a:off x="5908418" y="180698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293181F3-B5DD-704B-8620-83306D063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3667265" y="1454072"/>
            <a:ext cx="343612" cy="343612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2004FFA9-F2B8-7745-AA05-B873B9F58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088592" y="1454071"/>
            <a:ext cx="343612" cy="343612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E9337A94-8C61-BC43-BBF1-A57332391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4511875" y="1487306"/>
            <a:ext cx="402817" cy="288686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F1077CD0-2EE0-FC4E-A733-97314868F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496" y="1501200"/>
            <a:ext cx="363135" cy="249353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9DF2E056-D16D-624A-B4F5-C76ABE10315E}"/>
              </a:ext>
            </a:extLst>
          </p:cNvPr>
          <p:cNvSpPr txBox="1"/>
          <p:nvPr/>
        </p:nvSpPr>
        <p:spPr>
          <a:xfrm>
            <a:off x="467585" y="2164523"/>
            <a:ext cx="11288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Fondation simple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3AF6D2B-310D-CD49-A86F-3E2E9E787ADC}"/>
              </a:ext>
            </a:extLst>
          </p:cNvPr>
          <p:cNvSpPr txBox="1"/>
          <p:nvPr/>
        </p:nvSpPr>
        <p:spPr>
          <a:xfrm>
            <a:off x="2782160" y="214111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100" name="Image 99">
            <a:extLst>
              <a:ext uri="{FF2B5EF4-FFF2-40B4-BE49-F238E27FC236}">
                <a16:creationId xmlns:a16="http://schemas.microsoft.com/office/drawing/2014/main" id="{F1A19ABD-2A61-D14E-BBAA-5EA496A77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541007" y="3414486"/>
            <a:ext cx="343612" cy="343612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37B3A726-34E6-BB44-89CA-64A4743B7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962334" y="3414485"/>
            <a:ext cx="343612" cy="343612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A9866446-9A7C-9A41-9B83-D50A3FB7A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1385617" y="3447720"/>
            <a:ext cx="402817" cy="288686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6A9EB1D1-C9FC-EE41-AB08-8B1809B97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238" y="3461614"/>
            <a:ext cx="363135" cy="249353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32E1484D-5B25-8942-8A15-83588E570957}"/>
              </a:ext>
            </a:extLst>
          </p:cNvPr>
          <p:cNvSpPr txBox="1"/>
          <p:nvPr/>
        </p:nvSpPr>
        <p:spPr>
          <a:xfrm>
            <a:off x="3597318" y="2164523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Fondation double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FDE948EC-0D6A-AA43-9AD3-554BE54B68AC}"/>
              </a:ext>
            </a:extLst>
          </p:cNvPr>
          <p:cNvSpPr txBox="1"/>
          <p:nvPr/>
        </p:nvSpPr>
        <p:spPr>
          <a:xfrm>
            <a:off x="5911893" y="214111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106" name="Image 105">
            <a:extLst>
              <a:ext uri="{FF2B5EF4-FFF2-40B4-BE49-F238E27FC236}">
                <a16:creationId xmlns:a16="http://schemas.microsoft.com/office/drawing/2014/main" id="{137059DE-3120-A348-B5F4-AABB5964C7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3670740" y="3414486"/>
            <a:ext cx="343612" cy="343612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DEC814E9-335A-B445-A0AC-50DA1A75C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092067" y="3414485"/>
            <a:ext cx="343612" cy="343612"/>
          </a:xfrm>
          <a:prstGeom prst="rect">
            <a:avLst/>
          </a:prstGeom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6DB00A5E-6B1B-D342-9141-84A460165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4515350" y="3447720"/>
            <a:ext cx="402817" cy="288686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56DE94A5-098E-9740-BD65-05654375F0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420" y="3461614"/>
            <a:ext cx="363135" cy="249353"/>
          </a:xfrm>
          <a:prstGeom prst="rect">
            <a:avLst/>
          </a:prstGeom>
        </p:spPr>
      </p:pic>
      <p:pic>
        <p:nvPicPr>
          <p:cNvPr id="110" name="Image 109">
            <a:extLst>
              <a:ext uri="{FF2B5EF4-FFF2-40B4-BE49-F238E27FC236}">
                <a16:creationId xmlns:a16="http://schemas.microsoft.com/office/drawing/2014/main" id="{FC765082-A7DC-F848-AE60-4C495864F9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4978264" y="3452632"/>
            <a:ext cx="402817" cy="288686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782216AC-B272-3B43-98D7-75F4BFBDC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679" y="3448306"/>
            <a:ext cx="363135" cy="249353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9B06775D-1D88-CE4D-8CF3-7591DC7C31CD}"/>
              </a:ext>
            </a:extLst>
          </p:cNvPr>
          <p:cNvSpPr txBox="1"/>
          <p:nvPr/>
        </p:nvSpPr>
        <p:spPr>
          <a:xfrm>
            <a:off x="457055" y="4115196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Fondation double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A13C6F17-8C8B-0940-BE3A-743501BB8FEF}"/>
              </a:ext>
            </a:extLst>
          </p:cNvPr>
          <p:cNvSpPr txBox="1"/>
          <p:nvPr/>
        </p:nvSpPr>
        <p:spPr>
          <a:xfrm>
            <a:off x="2771630" y="4091785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114" name="Image 113">
            <a:extLst>
              <a:ext uri="{FF2B5EF4-FFF2-40B4-BE49-F238E27FC236}">
                <a16:creationId xmlns:a16="http://schemas.microsoft.com/office/drawing/2014/main" id="{0D6E1E5C-50F3-A846-9971-008A6AD1D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530477" y="5365159"/>
            <a:ext cx="343612" cy="343612"/>
          </a:xfrm>
          <a:prstGeom prst="rect">
            <a:avLst/>
          </a:prstGeom>
        </p:spPr>
      </p:pic>
      <p:pic>
        <p:nvPicPr>
          <p:cNvPr id="115" name="Image 114">
            <a:extLst>
              <a:ext uri="{FF2B5EF4-FFF2-40B4-BE49-F238E27FC236}">
                <a16:creationId xmlns:a16="http://schemas.microsoft.com/office/drawing/2014/main" id="{0D5F7F53-9BFE-2547-A8D0-435FDFD60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951804" y="5365158"/>
            <a:ext cx="343612" cy="343612"/>
          </a:xfrm>
          <a:prstGeom prst="rect">
            <a:avLst/>
          </a:prstGeom>
        </p:spPr>
      </p:pic>
      <p:pic>
        <p:nvPicPr>
          <p:cNvPr id="116" name="Image 115">
            <a:extLst>
              <a:ext uri="{FF2B5EF4-FFF2-40B4-BE49-F238E27FC236}">
                <a16:creationId xmlns:a16="http://schemas.microsoft.com/office/drawing/2014/main" id="{59E0792A-4666-464F-A388-3DF4E9DDAB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1375087" y="5398393"/>
            <a:ext cx="402817" cy="288686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341BC539-437A-DB45-B731-4357BEADB7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157" y="5412287"/>
            <a:ext cx="363135" cy="249353"/>
          </a:xfrm>
          <a:prstGeom prst="rect">
            <a:avLst/>
          </a:prstGeom>
        </p:spPr>
      </p:pic>
      <p:pic>
        <p:nvPicPr>
          <p:cNvPr id="118" name="Image 117">
            <a:extLst>
              <a:ext uri="{FF2B5EF4-FFF2-40B4-BE49-F238E27FC236}">
                <a16:creationId xmlns:a16="http://schemas.microsoft.com/office/drawing/2014/main" id="{86F819A0-F810-C04A-830A-AB400CF864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1838001" y="5403305"/>
            <a:ext cx="402817" cy="288686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6642F4DD-9CB7-5F4C-B96F-5970134CE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416" y="5398979"/>
            <a:ext cx="363135" cy="249353"/>
          </a:xfrm>
          <a:prstGeom prst="rect">
            <a:avLst/>
          </a:prstGeom>
        </p:spPr>
      </p:pic>
      <p:sp>
        <p:nvSpPr>
          <p:cNvPr id="120" name="ZoneTexte 119">
            <a:extLst>
              <a:ext uri="{FF2B5EF4-FFF2-40B4-BE49-F238E27FC236}">
                <a16:creationId xmlns:a16="http://schemas.microsoft.com/office/drawing/2014/main" id="{8C46A756-8221-8D4E-8F59-9869B235FD23}"/>
              </a:ext>
            </a:extLst>
          </p:cNvPr>
          <p:cNvSpPr txBox="1"/>
          <p:nvPr/>
        </p:nvSpPr>
        <p:spPr>
          <a:xfrm>
            <a:off x="3597604" y="4139319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Fondation double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551545E0-6FDE-534D-AF10-2D1F6F9A2D78}"/>
              </a:ext>
            </a:extLst>
          </p:cNvPr>
          <p:cNvSpPr txBox="1"/>
          <p:nvPr/>
        </p:nvSpPr>
        <p:spPr>
          <a:xfrm>
            <a:off x="5912179" y="4115908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122" name="Image 121">
            <a:extLst>
              <a:ext uri="{FF2B5EF4-FFF2-40B4-BE49-F238E27FC236}">
                <a16:creationId xmlns:a16="http://schemas.microsoft.com/office/drawing/2014/main" id="{F17A9AC8-EA1C-2D48-B364-03CBE639C1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3671026" y="5389282"/>
            <a:ext cx="343612" cy="343612"/>
          </a:xfrm>
          <a:prstGeom prst="rect">
            <a:avLst/>
          </a:prstGeom>
        </p:spPr>
      </p:pic>
      <p:pic>
        <p:nvPicPr>
          <p:cNvPr id="123" name="Image 122">
            <a:extLst>
              <a:ext uri="{FF2B5EF4-FFF2-40B4-BE49-F238E27FC236}">
                <a16:creationId xmlns:a16="http://schemas.microsoft.com/office/drawing/2014/main" id="{6298279B-0CC1-4946-89CF-DCE21F8F9F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092353" y="5389281"/>
            <a:ext cx="343612" cy="343612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D0BFF2F4-91D0-BE40-AA3E-FEFC381CD0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4515636" y="5422516"/>
            <a:ext cx="402817" cy="288686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4880EA66-E0E3-5446-8616-F49B9022AF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706" y="5436410"/>
            <a:ext cx="363135" cy="249353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60AC47F7-3123-7641-8FB3-E09643D25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4978550" y="5427428"/>
            <a:ext cx="402817" cy="288686"/>
          </a:xfrm>
          <a:prstGeom prst="rect">
            <a:avLst/>
          </a:prstGeom>
        </p:spPr>
      </p:pic>
      <p:pic>
        <p:nvPicPr>
          <p:cNvPr id="127" name="Image 126">
            <a:extLst>
              <a:ext uri="{FF2B5EF4-FFF2-40B4-BE49-F238E27FC236}">
                <a16:creationId xmlns:a16="http://schemas.microsoft.com/office/drawing/2014/main" id="{91AAA3D2-273F-E34A-99A5-5BB279C898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965" y="5423102"/>
            <a:ext cx="363135" cy="249353"/>
          </a:xfrm>
          <a:prstGeom prst="rect">
            <a:avLst/>
          </a:prstGeom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749FCFAE-FBB4-8A4F-80E3-76705F684F41}"/>
              </a:ext>
            </a:extLst>
          </p:cNvPr>
          <p:cNvSpPr txBox="1"/>
          <p:nvPr/>
        </p:nvSpPr>
        <p:spPr>
          <a:xfrm>
            <a:off x="457055" y="6110790"/>
            <a:ext cx="1149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Fondation double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5B922F2B-1EEB-9246-A8C3-B8D84AFC4B58}"/>
              </a:ext>
            </a:extLst>
          </p:cNvPr>
          <p:cNvSpPr txBox="1"/>
          <p:nvPr/>
        </p:nvSpPr>
        <p:spPr>
          <a:xfrm>
            <a:off x="2771630" y="6087379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130" name="Image 129">
            <a:extLst>
              <a:ext uri="{FF2B5EF4-FFF2-40B4-BE49-F238E27FC236}">
                <a16:creationId xmlns:a16="http://schemas.microsoft.com/office/drawing/2014/main" id="{AB92BC82-F7CB-AF4F-8DA1-4E515A26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530477" y="7360753"/>
            <a:ext cx="343612" cy="343612"/>
          </a:xfrm>
          <a:prstGeom prst="rect">
            <a:avLst/>
          </a:prstGeom>
        </p:spPr>
      </p:pic>
      <p:pic>
        <p:nvPicPr>
          <p:cNvPr id="131" name="Image 130">
            <a:extLst>
              <a:ext uri="{FF2B5EF4-FFF2-40B4-BE49-F238E27FC236}">
                <a16:creationId xmlns:a16="http://schemas.microsoft.com/office/drawing/2014/main" id="{D2477874-7030-1F48-A02D-E28A09041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951804" y="7360752"/>
            <a:ext cx="343612" cy="343612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FD73E85D-FCE0-904C-B0BF-91FCBDB1C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1375087" y="7393987"/>
            <a:ext cx="402817" cy="288686"/>
          </a:xfrm>
          <a:prstGeom prst="rect">
            <a:avLst/>
          </a:prstGeom>
        </p:spPr>
      </p:pic>
      <p:pic>
        <p:nvPicPr>
          <p:cNvPr id="133" name="Image 132">
            <a:extLst>
              <a:ext uri="{FF2B5EF4-FFF2-40B4-BE49-F238E27FC236}">
                <a16:creationId xmlns:a16="http://schemas.microsoft.com/office/drawing/2014/main" id="{3097A861-8FF9-0045-B1C3-2B11409BE6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157" y="7407881"/>
            <a:ext cx="363135" cy="249353"/>
          </a:xfrm>
          <a:prstGeom prst="rect">
            <a:avLst/>
          </a:prstGeom>
        </p:spPr>
      </p:pic>
      <p:pic>
        <p:nvPicPr>
          <p:cNvPr id="134" name="Image 133">
            <a:extLst>
              <a:ext uri="{FF2B5EF4-FFF2-40B4-BE49-F238E27FC236}">
                <a16:creationId xmlns:a16="http://schemas.microsoft.com/office/drawing/2014/main" id="{38C77825-D831-BE47-8246-1A4862F26B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1838001" y="7398899"/>
            <a:ext cx="402817" cy="288686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EF7C1605-B425-0549-B744-6679B2FB8D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416" y="7394573"/>
            <a:ext cx="363135" cy="249353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21768D30-BA57-B34D-9015-51E358C4E2A0}"/>
              </a:ext>
            </a:extLst>
          </p:cNvPr>
          <p:cNvSpPr txBox="1"/>
          <p:nvPr/>
        </p:nvSpPr>
        <p:spPr>
          <a:xfrm>
            <a:off x="3616654" y="6087379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Chambre Simple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079F41F5-2E2C-F849-8E9A-BAE7F8EEEC50}"/>
              </a:ext>
            </a:extLst>
          </p:cNvPr>
          <p:cNvSpPr txBox="1"/>
          <p:nvPr/>
        </p:nvSpPr>
        <p:spPr>
          <a:xfrm>
            <a:off x="5931229" y="6063968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+3</a:t>
            </a:r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id="{32AF4EB5-B766-5148-932F-9E9E4FB0D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3690076" y="7337342"/>
            <a:ext cx="343612" cy="343612"/>
          </a:xfrm>
          <a:prstGeom prst="rect">
            <a:avLst/>
          </a:prstGeom>
        </p:spPr>
      </p:pic>
      <p:pic>
        <p:nvPicPr>
          <p:cNvPr id="139" name="Image 138">
            <a:extLst>
              <a:ext uri="{FF2B5EF4-FFF2-40B4-BE49-F238E27FC236}">
                <a16:creationId xmlns:a16="http://schemas.microsoft.com/office/drawing/2014/main" id="{3B3A3BA9-B711-2B47-9C35-32665C6A2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111403" y="7337341"/>
            <a:ext cx="343612" cy="343612"/>
          </a:xfrm>
          <a:prstGeom prst="rect">
            <a:avLst/>
          </a:prstGeom>
        </p:spPr>
      </p:pic>
      <p:pic>
        <p:nvPicPr>
          <p:cNvPr id="144" name="Image 143">
            <a:extLst>
              <a:ext uri="{FF2B5EF4-FFF2-40B4-BE49-F238E27FC236}">
                <a16:creationId xmlns:a16="http://schemas.microsoft.com/office/drawing/2014/main" id="{7013ACAE-7F06-A04F-86C8-8910ADB00F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4528777" y="7318909"/>
            <a:ext cx="341175" cy="298968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0064561F-4B18-9244-B28D-FF6EB48597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4888884" y="7318910"/>
            <a:ext cx="341175" cy="298968"/>
          </a:xfrm>
          <a:prstGeom prst="rect">
            <a:avLst/>
          </a:prstGeom>
        </p:spPr>
      </p:pic>
      <p:pic>
        <p:nvPicPr>
          <p:cNvPr id="146" name="Image 145">
            <a:extLst>
              <a:ext uri="{FF2B5EF4-FFF2-40B4-BE49-F238E27FC236}">
                <a16:creationId xmlns:a16="http://schemas.microsoft.com/office/drawing/2014/main" id="{17BA21E1-F6F1-7548-9D20-02C2C0A98C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4176" y="7271113"/>
            <a:ext cx="428210" cy="428210"/>
          </a:xfrm>
          <a:prstGeom prst="rect">
            <a:avLst/>
          </a:prstGeom>
        </p:spPr>
      </p:pic>
      <p:sp>
        <p:nvSpPr>
          <p:cNvPr id="147" name="ZoneTexte 146">
            <a:extLst>
              <a:ext uri="{FF2B5EF4-FFF2-40B4-BE49-F238E27FC236}">
                <a16:creationId xmlns:a16="http://schemas.microsoft.com/office/drawing/2014/main" id="{408C4568-6454-2442-B6BC-3EBCA77C2BBC}"/>
              </a:ext>
            </a:extLst>
          </p:cNvPr>
          <p:cNvSpPr txBox="1"/>
          <p:nvPr/>
        </p:nvSpPr>
        <p:spPr>
          <a:xfrm>
            <a:off x="488033" y="8057271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Chambre Simple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ECBF5786-6EFC-DB4E-A4B1-D9EF34C15472}"/>
              </a:ext>
            </a:extLst>
          </p:cNvPr>
          <p:cNvSpPr txBox="1"/>
          <p:nvPr/>
        </p:nvSpPr>
        <p:spPr>
          <a:xfrm>
            <a:off x="2802608" y="8033860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+3</a:t>
            </a:r>
          </a:p>
        </p:txBody>
      </p:sp>
      <p:pic>
        <p:nvPicPr>
          <p:cNvPr id="149" name="Image 148">
            <a:extLst>
              <a:ext uri="{FF2B5EF4-FFF2-40B4-BE49-F238E27FC236}">
                <a16:creationId xmlns:a16="http://schemas.microsoft.com/office/drawing/2014/main" id="{A3B3217F-7027-A14B-9564-13840ACE0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561455" y="9307234"/>
            <a:ext cx="343612" cy="343612"/>
          </a:xfrm>
          <a:prstGeom prst="rect">
            <a:avLst/>
          </a:prstGeom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AC938B20-A9DB-184E-8B9D-F6BADE15EC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982782" y="9307233"/>
            <a:ext cx="343612" cy="343612"/>
          </a:xfrm>
          <a:prstGeom prst="rect">
            <a:avLst/>
          </a:prstGeom>
        </p:spPr>
      </p:pic>
      <p:pic>
        <p:nvPicPr>
          <p:cNvPr id="151" name="Image 150">
            <a:extLst>
              <a:ext uri="{FF2B5EF4-FFF2-40B4-BE49-F238E27FC236}">
                <a16:creationId xmlns:a16="http://schemas.microsoft.com/office/drawing/2014/main" id="{C49751E4-9C01-9742-8AE0-45A4151FE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1400156" y="9288801"/>
            <a:ext cx="341175" cy="298968"/>
          </a:xfrm>
          <a:prstGeom prst="rect">
            <a:avLst/>
          </a:prstGeom>
        </p:spPr>
      </p:pic>
      <p:pic>
        <p:nvPicPr>
          <p:cNvPr id="152" name="Image 151">
            <a:extLst>
              <a:ext uri="{FF2B5EF4-FFF2-40B4-BE49-F238E27FC236}">
                <a16:creationId xmlns:a16="http://schemas.microsoft.com/office/drawing/2014/main" id="{13F70CAE-7915-A844-AC28-8EB9281461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1760263" y="9288802"/>
            <a:ext cx="341175" cy="298968"/>
          </a:xfrm>
          <a:prstGeom prst="rect">
            <a:avLst/>
          </a:prstGeom>
        </p:spPr>
      </p:pic>
      <p:pic>
        <p:nvPicPr>
          <p:cNvPr id="153" name="Image 152">
            <a:extLst>
              <a:ext uri="{FF2B5EF4-FFF2-40B4-BE49-F238E27FC236}">
                <a16:creationId xmlns:a16="http://schemas.microsoft.com/office/drawing/2014/main" id="{6BE3226D-8A8E-804E-9132-654B1BF588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555" y="9241005"/>
            <a:ext cx="428210" cy="428210"/>
          </a:xfrm>
          <a:prstGeom prst="rect">
            <a:avLst/>
          </a:prstGeom>
        </p:spPr>
      </p:pic>
      <p:sp>
        <p:nvSpPr>
          <p:cNvPr id="154" name="ZoneTexte 153">
            <a:extLst>
              <a:ext uri="{FF2B5EF4-FFF2-40B4-BE49-F238E27FC236}">
                <a16:creationId xmlns:a16="http://schemas.microsoft.com/office/drawing/2014/main" id="{6BD5CD7E-CCFB-1B48-B65E-DD24B17D5A3C}"/>
              </a:ext>
            </a:extLst>
          </p:cNvPr>
          <p:cNvSpPr txBox="1"/>
          <p:nvPr/>
        </p:nvSpPr>
        <p:spPr>
          <a:xfrm>
            <a:off x="3610630" y="8033860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Chambre Luxe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7D67EFB3-5D60-4F4B-BB03-A0AD75D142E2}"/>
              </a:ext>
            </a:extLst>
          </p:cNvPr>
          <p:cNvSpPr txBox="1"/>
          <p:nvPr/>
        </p:nvSpPr>
        <p:spPr>
          <a:xfrm>
            <a:off x="5925205" y="8010449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+5</a:t>
            </a:r>
          </a:p>
        </p:txBody>
      </p:sp>
      <p:pic>
        <p:nvPicPr>
          <p:cNvPr id="156" name="Image 155">
            <a:extLst>
              <a:ext uri="{FF2B5EF4-FFF2-40B4-BE49-F238E27FC236}">
                <a16:creationId xmlns:a16="http://schemas.microsoft.com/office/drawing/2014/main" id="{7CD01745-03A9-DD46-BF65-3B30242E92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3655477" y="9283823"/>
            <a:ext cx="343612" cy="343612"/>
          </a:xfrm>
          <a:prstGeom prst="rect">
            <a:avLst/>
          </a:prstGeom>
        </p:spPr>
      </p:pic>
      <p:pic>
        <p:nvPicPr>
          <p:cNvPr id="157" name="Image 156">
            <a:extLst>
              <a:ext uri="{FF2B5EF4-FFF2-40B4-BE49-F238E27FC236}">
                <a16:creationId xmlns:a16="http://schemas.microsoft.com/office/drawing/2014/main" id="{779A0773-832D-E04B-8520-A4C5C470F1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076804" y="9283822"/>
            <a:ext cx="343612" cy="343612"/>
          </a:xfrm>
          <a:prstGeom prst="rect">
            <a:avLst/>
          </a:prstGeom>
        </p:spPr>
      </p:pic>
      <p:pic>
        <p:nvPicPr>
          <p:cNvPr id="158" name="Image 157">
            <a:extLst>
              <a:ext uri="{FF2B5EF4-FFF2-40B4-BE49-F238E27FC236}">
                <a16:creationId xmlns:a16="http://schemas.microsoft.com/office/drawing/2014/main" id="{317216C1-CD7C-204F-8966-54C636677C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4494178" y="9265390"/>
            <a:ext cx="341175" cy="298968"/>
          </a:xfrm>
          <a:prstGeom prst="rect">
            <a:avLst/>
          </a:prstGeom>
        </p:spPr>
      </p:pic>
      <p:pic>
        <p:nvPicPr>
          <p:cNvPr id="159" name="Image 158">
            <a:extLst>
              <a:ext uri="{FF2B5EF4-FFF2-40B4-BE49-F238E27FC236}">
                <a16:creationId xmlns:a16="http://schemas.microsoft.com/office/drawing/2014/main" id="{B7D5099F-6847-7B41-AA9C-2D9E28AC6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4854285" y="9265391"/>
            <a:ext cx="341175" cy="298968"/>
          </a:xfrm>
          <a:prstGeom prst="rect">
            <a:avLst/>
          </a:prstGeom>
        </p:spPr>
      </p:pic>
      <p:pic>
        <p:nvPicPr>
          <p:cNvPr id="160" name="Image 159">
            <a:extLst>
              <a:ext uri="{FF2B5EF4-FFF2-40B4-BE49-F238E27FC236}">
                <a16:creationId xmlns:a16="http://schemas.microsoft.com/office/drawing/2014/main" id="{15252010-E8D8-1B49-BD58-BFC8B4E91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8638" y="9210294"/>
            <a:ext cx="428210" cy="428210"/>
          </a:xfrm>
          <a:prstGeom prst="rect">
            <a:avLst/>
          </a:prstGeom>
        </p:spPr>
      </p:pic>
      <p:pic>
        <p:nvPicPr>
          <p:cNvPr id="161" name="Image 160">
            <a:extLst>
              <a:ext uri="{FF2B5EF4-FFF2-40B4-BE49-F238E27FC236}">
                <a16:creationId xmlns:a16="http://schemas.microsoft.com/office/drawing/2014/main" id="{5FA0E55B-85C4-FD44-AC69-30718AF524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5202669" y="9265391"/>
            <a:ext cx="341175" cy="298968"/>
          </a:xfrm>
          <a:prstGeom prst="rect">
            <a:avLst/>
          </a:prstGeom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62B4B6BF-44B7-CA4F-8883-3D87424703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780" y="9210294"/>
            <a:ext cx="428210" cy="428210"/>
          </a:xfrm>
          <a:prstGeom prst="rect">
            <a:avLst/>
          </a:prstGeom>
        </p:spPr>
      </p:pic>
      <p:pic>
        <p:nvPicPr>
          <p:cNvPr id="163" name="Image 162">
            <a:extLst>
              <a:ext uri="{FF2B5EF4-FFF2-40B4-BE49-F238E27FC236}">
                <a16:creationId xmlns:a16="http://schemas.microsoft.com/office/drawing/2014/main" id="{80219C0D-613C-2246-84FE-0860C447E6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749" y="489574"/>
            <a:ext cx="929758" cy="862749"/>
          </a:xfrm>
          <a:prstGeom prst="rect">
            <a:avLst/>
          </a:prstGeom>
        </p:spPr>
      </p:pic>
      <p:pic>
        <p:nvPicPr>
          <p:cNvPr id="164" name="Image 163">
            <a:extLst>
              <a:ext uri="{FF2B5EF4-FFF2-40B4-BE49-F238E27FC236}">
                <a16:creationId xmlns:a16="http://schemas.microsoft.com/office/drawing/2014/main" id="{672F11AB-E028-344C-BA0D-120B10A127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6018" y="467509"/>
            <a:ext cx="929758" cy="862749"/>
          </a:xfrm>
          <a:prstGeom prst="rect">
            <a:avLst/>
          </a:prstGeom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50910505-F1BF-3242-8D40-F9ED87F86B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749" y="2470785"/>
            <a:ext cx="929758" cy="862749"/>
          </a:xfrm>
          <a:prstGeom prst="rect">
            <a:avLst/>
          </a:prstGeom>
        </p:spPr>
      </p:pic>
      <p:pic>
        <p:nvPicPr>
          <p:cNvPr id="166" name="Image 165">
            <a:extLst>
              <a:ext uri="{FF2B5EF4-FFF2-40B4-BE49-F238E27FC236}">
                <a16:creationId xmlns:a16="http://schemas.microsoft.com/office/drawing/2014/main" id="{454EDE96-B10F-CA41-9212-35D1C85517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887" y="2431199"/>
            <a:ext cx="669146" cy="857879"/>
          </a:xfrm>
          <a:prstGeom prst="rect">
            <a:avLst/>
          </a:prstGeom>
        </p:spPr>
      </p:pic>
      <p:pic>
        <p:nvPicPr>
          <p:cNvPr id="167" name="Image 166">
            <a:extLst>
              <a:ext uri="{FF2B5EF4-FFF2-40B4-BE49-F238E27FC236}">
                <a16:creationId xmlns:a16="http://schemas.microsoft.com/office/drawing/2014/main" id="{CAD72818-CDF8-6A48-A46E-B08721DF6A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408" y="2450606"/>
            <a:ext cx="669146" cy="857879"/>
          </a:xfrm>
          <a:prstGeom prst="rect">
            <a:avLst/>
          </a:prstGeom>
        </p:spPr>
      </p:pic>
      <p:pic>
        <p:nvPicPr>
          <p:cNvPr id="168" name="Image 167">
            <a:extLst>
              <a:ext uri="{FF2B5EF4-FFF2-40B4-BE49-F238E27FC236}">
                <a16:creationId xmlns:a16="http://schemas.microsoft.com/office/drawing/2014/main" id="{1E7FE842-FE2D-4543-AF07-364EEE030A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140" y="4433719"/>
            <a:ext cx="669146" cy="857879"/>
          </a:xfrm>
          <a:prstGeom prst="rect">
            <a:avLst/>
          </a:prstGeom>
        </p:spPr>
      </p:pic>
      <p:pic>
        <p:nvPicPr>
          <p:cNvPr id="169" name="Image 168">
            <a:extLst>
              <a:ext uri="{FF2B5EF4-FFF2-40B4-BE49-F238E27FC236}">
                <a16:creationId xmlns:a16="http://schemas.microsoft.com/office/drawing/2014/main" id="{F63BC746-FA91-3544-8BDD-C90AE1748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661" y="4453126"/>
            <a:ext cx="669146" cy="857879"/>
          </a:xfrm>
          <a:prstGeom prst="rect">
            <a:avLst/>
          </a:prstGeom>
        </p:spPr>
      </p:pic>
      <p:pic>
        <p:nvPicPr>
          <p:cNvPr id="170" name="Image 169">
            <a:extLst>
              <a:ext uri="{FF2B5EF4-FFF2-40B4-BE49-F238E27FC236}">
                <a16:creationId xmlns:a16="http://schemas.microsoft.com/office/drawing/2014/main" id="{31394A45-BE54-7642-976B-C9F80FE10C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641" y="4373827"/>
            <a:ext cx="669146" cy="857879"/>
          </a:xfrm>
          <a:prstGeom prst="rect">
            <a:avLst/>
          </a:prstGeom>
        </p:spPr>
      </p:pic>
      <p:pic>
        <p:nvPicPr>
          <p:cNvPr id="171" name="Image 170">
            <a:extLst>
              <a:ext uri="{FF2B5EF4-FFF2-40B4-BE49-F238E27FC236}">
                <a16:creationId xmlns:a16="http://schemas.microsoft.com/office/drawing/2014/main" id="{6906DA2F-E1B1-7E48-8EB8-81172D1EFD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162" y="4393234"/>
            <a:ext cx="669146" cy="857879"/>
          </a:xfrm>
          <a:prstGeom prst="rect">
            <a:avLst/>
          </a:prstGeom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A15F2BE9-80D3-104D-92DA-7CCEAB6DB3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587" y="6364949"/>
            <a:ext cx="669146" cy="857879"/>
          </a:xfrm>
          <a:prstGeom prst="rect">
            <a:avLst/>
          </a:prstGeom>
        </p:spPr>
      </p:pic>
      <p:pic>
        <p:nvPicPr>
          <p:cNvPr id="173" name="Image 172">
            <a:extLst>
              <a:ext uri="{FF2B5EF4-FFF2-40B4-BE49-F238E27FC236}">
                <a16:creationId xmlns:a16="http://schemas.microsoft.com/office/drawing/2014/main" id="{98A2CF58-55D6-7442-A960-B40401F14F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108" y="6384356"/>
            <a:ext cx="669146" cy="85787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EB0CF46-755E-FB4F-95D9-68D8233F7A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828" y="8233915"/>
            <a:ext cx="1393041" cy="101343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A5E5BA7-80A8-694A-AF51-4B2FD35899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828" y="6317838"/>
            <a:ext cx="1327033" cy="1003639"/>
          </a:xfrm>
          <a:prstGeom prst="rect">
            <a:avLst/>
          </a:prstGeom>
        </p:spPr>
      </p:pic>
      <p:pic>
        <p:nvPicPr>
          <p:cNvPr id="174" name="Image 173">
            <a:extLst>
              <a:ext uri="{FF2B5EF4-FFF2-40B4-BE49-F238E27FC236}">
                <a16:creationId xmlns:a16="http://schemas.microsoft.com/office/drawing/2014/main" id="{D83B6695-4596-BB4A-A272-CC62EA8B96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056" y="8279079"/>
            <a:ext cx="1327033" cy="10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91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27CC13F-CE5C-E044-8292-4915A4EDBB57}"/>
              </a:ext>
            </a:extLst>
          </p:cNvPr>
          <p:cNvSpPr txBox="1"/>
          <p:nvPr/>
        </p:nvSpPr>
        <p:spPr>
          <a:xfrm>
            <a:off x="433999" y="260267"/>
            <a:ext cx="6094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Cuisine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85996FD-27BE-5042-A68B-28863D4B46A6}"/>
              </a:ext>
            </a:extLst>
          </p:cNvPr>
          <p:cNvSpPr txBox="1"/>
          <p:nvPr/>
        </p:nvSpPr>
        <p:spPr>
          <a:xfrm>
            <a:off x="2748574" y="23685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+7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B0C02E9-A611-C441-A8D1-B3E606E83A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78846" y="1510230"/>
            <a:ext cx="343612" cy="3436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AD6DC6-9493-0840-8216-6E309E4C6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900173" y="1510229"/>
            <a:ext cx="343612" cy="34361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3CC436F-ADC7-FF4D-A9C2-28AEF87AA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1317547" y="1491797"/>
            <a:ext cx="341175" cy="29896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9B46433-9D37-B244-AC91-C50331356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515" y="1565592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8EAFAAD-8E26-1748-8ACC-CDAD4463A7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800" y="1511669"/>
            <a:ext cx="296726" cy="32058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80D7DAEC-F241-2A49-BE54-FB91C9C13CAC}"/>
              </a:ext>
            </a:extLst>
          </p:cNvPr>
          <p:cNvSpPr txBox="1"/>
          <p:nvPr/>
        </p:nvSpPr>
        <p:spPr>
          <a:xfrm>
            <a:off x="3654516" y="236856"/>
            <a:ext cx="5790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Cuisine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930E1A2-9C7E-C648-8EDF-8921BA1A2B7D}"/>
              </a:ext>
            </a:extLst>
          </p:cNvPr>
          <p:cNvSpPr txBox="1"/>
          <p:nvPr/>
        </p:nvSpPr>
        <p:spPr>
          <a:xfrm>
            <a:off x="5969091" y="213445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+7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0212D3A-B042-8A4B-8181-3ECF410FBC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3699363" y="1486819"/>
            <a:ext cx="343612" cy="34361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98EA95F-896F-3542-9F72-4B9FFCE1A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120690" y="1486818"/>
            <a:ext cx="343612" cy="34361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CCD4D9E-5874-0841-BD43-0B0853AA7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4538064" y="1468386"/>
            <a:ext cx="341175" cy="29896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A2C550C-A866-5E42-9E80-BF6C8AD49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4032" y="1542181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E9851D7-0375-4D4A-A802-5A8A57E646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4317" y="1488258"/>
            <a:ext cx="296726" cy="32058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F849FDF1-213F-8140-80BA-57074FDEE8E2}"/>
              </a:ext>
            </a:extLst>
          </p:cNvPr>
          <p:cNvSpPr txBox="1"/>
          <p:nvPr/>
        </p:nvSpPr>
        <p:spPr>
          <a:xfrm>
            <a:off x="467958" y="2193705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Salle d’eau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1FE53BA-3E6A-A24B-9280-0ABEDE2C9D2E}"/>
              </a:ext>
            </a:extLst>
          </p:cNvPr>
          <p:cNvSpPr txBox="1"/>
          <p:nvPr/>
        </p:nvSpPr>
        <p:spPr>
          <a:xfrm>
            <a:off x="2782533" y="2170294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+3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37C59279-75D8-0742-A65C-3BC38A8F3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512805" y="3443668"/>
            <a:ext cx="343612" cy="34361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24322A36-D2DE-A84E-93DB-28E42D19F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934132" y="3443667"/>
            <a:ext cx="343612" cy="34361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8652E2A6-5945-CB4D-87C9-88D83394D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1302450" y="3443667"/>
            <a:ext cx="343612" cy="34361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2A04F79-9967-9C46-A7D3-711838ABC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1670769" y="3430479"/>
            <a:ext cx="343612" cy="343612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DD5187D-641D-2740-B19D-7AA3D590E3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38" y="3477608"/>
            <a:ext cx="363135" cy="249353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378DAFE-EAF4-414E-B9AE-4E09D512FB30}"/>
              </a:ext>
            </a:extLst>
          </p:cNvPr>
          <p:cNvSpPr txBox="1"/>
          <p:nvPr/>
        </p:nvSpPr>
        <p:spPr>
          <a:xfrm>
            <a:off x="3623086" y="2187195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Salle d’eau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5CFE216-3D46-274C-8FE0-D5F34553547C}"/>
              </a:ext>
            </a:extLst>
          </p:cNvPr>
          <p:cNvSpPr txBox="1"/>
          <p:nvPr/>
        </p:nvSpPr>
        <p:spPr>
          <a:xfrm>
            <a:off x="5937661" y="2163784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+3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E98213BD-32DA-4A43-967C-90C241C3A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3667933" y="3437158"/>
            <a:ext cx="343612" cy="343612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9A9F2140-040F-D141-86B0-E32C61E32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089260" y="3437157"/>
            <a:ext cx="343612" cy="34361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C9E75867-E72F-7647-86CB-959F0DE48E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457578" y="3437157"/>
            <a:ext cx="343612" cy="343612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D6BA73B4-D85D-404B-86E6-82C3E512B9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2600">
            <a:off x="4825897" y="3423969"/>
            <a:ext cx="343612" cy="343612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870D296-A163-A044-AF77-82D9F93291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966" y="3471098"/>
            <a:ext cx="363135" cy="249353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43D3D856-B916-AE43-B084-3EF84BF2089F}"/>
              </a:ext>
            </a:extLst>
          </p:cNvPr>
          <p:cNvSpPr txBox="1"/>
          <p:nvPr/>
        </p:nvSpPr>
        <p:spPr>
          <a:xfrm>
            <a:off x="467958" y="4123423"/>
            <a:ext cx="4828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Salon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70AC76B-547F-A048-8283-1BB5B76D5F87}"/>
              </a:ext>
            </a:extLst>
          </p:cNvPr>
          <p:cNvSpPr txBox="1"/>
          <p:nvPr/>
        </p:nvSpPr>
        <p:spPr>
          <a:xfrm>
            <a:off x="2782533" y="410001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+3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F211B2EE-D348-314D-92A5-3246151C39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513811" y="5413889"/>
            <a:ext cx="341175" cy="29896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45A78DFC-2F18-5E47-B223-D16B8C038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907083" y="5412123"/>
            <a:ext cx="341175" cy="298968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6008763D-F582-EA4A-967B-307CC8ED4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1304524" y="5412124"/>
            <a:ext cx="341175" cy="29896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1AC9BF83-93F0-A64C-A016-C120A49D65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89" y="5385602"/>
            <a:ext cx="428210" cy="428210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6E2ABCE8-6F3F-A24D-9F0C-D775D9429C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421" y="5385602"/>
            <a:ext cx="428210" cy="428210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88342EBA-0D95-7B4F-B435-71B8A362D423}"/>
              </a:ext>
            </a:extLst>
          </p:cNvPr>
          <p:cNvSpPr txBox="1"/>
          <p:nvPr/>
        </p:nvSpPr>
        <p:spPr>
          <a:xfrm>
            <a:off x="3596331" y="4123423"/>
            <a:ext cx="4828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Salon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0D5505A-735B-DA4F-AB11-101A56EC5023}"/>
              </a:ext>
            </a:extLst>
          </p:cNvPr>
          <p:cNvSpPr txBox="1"/>
          <p:nvPr/>
        </p:nvSpPr>
        <p:spPr>
          <a:xfrm>
            <a:off x="5910906" y="410001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+3</a:t>
            </a: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43F0E89A-D494-6448-9F81-C4B6BB449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3642184" y="5413889"/>
            <a:ext cx="341175" cy="298968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3B384950-77EA-5749-89DE-E43E93C80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4035456" y="5412123"/>
            <a:ext cx="341175" cy="298968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9A7348A2-575E-4D42-A8FF-611D045CC3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4432897" y="5412124"/>
            <a:ext cx="341175" cy="298968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FD5F8DC7-9A76-9B45-BCBC-2AA9BE00DC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562" y="5385602"/>
            <a:ext cx="428210" cy="428210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78C3CC76-C298-EA48-A0AE-B1781299D2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794" y="5385602"/>
            <a:ext cx="428210" cy="428210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EBA98DAF-0C4B-9141-A544-C4CE16C7838E}"/>
              </a:ext>
            </a:extLst>
          </p:cNvPr>
          <p:cNvSpPr txBox="1"/>
          <p:nvPr/>
        </p:nvSpPr>
        <p:spPr>
          <a:xfrm>
            <a:off x="444824" y="6078694"/>
            <a:ext cx="9637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Salon Luxueux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43729E9-33AA-3E42-9AFA-D5E91DDF0B9A}"/>
              </a:ext>
            </a:extLst>
          </p:cNvPr>
          <p:cNvSpPr txBox="1"/>
          <p:nvPr/>
        </p:nvSpPr>
        <p:spPr>
          <a:xfrm>
            <a:off x="2759399" y="6055283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+7</a:t>
            </a: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068622B7-1A65-4F46-BE59-09F31907D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490677" y="7369160"/>
            <a:ext cx="341175" cy="298968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FEA96735-7B38-EA44-910A-983CC8BA2C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883949" y="7367394"/>
            <a:ext cx="341175" cy="298968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16CAFD04-A2FD-1B4E-8BD8-F32D0A3C3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1281390" y="7367395"/>
            <a:ext cx="341175" cy="2989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E8D4344D-8C6E-A649-B302-5F5717A0D8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055" y="7340873"/>
            <a:ext cx="428210" cy="428210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F38D3B5D-2CE3-FB45-B5C2-9638CF5995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287" y="7340873"/>
            <a:ext cx="428210" cy="42821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674FBF71-55D3-3140-8841-AA127C2FA8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1036" y="7397030"/>
            <a:ext cx="296726" cy="320587"/>
          </a:xfrm>
          <a:prstGeom prst="rect">
            <a:avLst/>
          </a:prstGeom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AF33EB26-6B1D-C64B-A0EF-F61A205ADC24}"/>
              </a:ext>
            </a:extLst>
          </p:cNvPr>
          <p:cNvSpPr txBox="1"/>
          <p:nvPr/>
        </p:nvSpPr>
        <p:spPr>
          <a:xfrm>
            <a:off x="3618568" y="6084083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Gazon simple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B69D457F-B9FB-4F41-8EA2-BC8DB898D721}"/>
              </a:ext>
            </a:extLst>
          </p:cNvPr>
          <p:cNvSpPr txBox="1"/>
          <p:nvPr/>
        </p:nvSpPr>
        <p:spPr>
          <a:xfrm>
            <a:off x="5933143" y="606067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45382633-4E1F-EE47-B9CE-D6CFEE86BB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070" y="7427258"/>
            <a:ext cx="363135" cy="249353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7B56D06B-9EDB-7543-BC9C-D0FD7A2C15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743" y="7427258"/>
            <a:ext cx="363135" cy="249353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B9BC7172-82C0-6E46-9ACB-352441832866}"/>
              </a:ext>
            </a:extLst>
          </p:cNvPr>
          <p:cNvSpPr txBox="1"/>
          <p:nvPr/>
        </p:nvSpPr>
        <p:spPr>
          <a:xfrm>
            <a:off x="464872" y="8057808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Gazon simple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DE331F2F-D970-D344-A90B-389418D9D2D8}"/>
              </a:ext>
            </a:extLst>
          </p:cNvPr>
          <p:cNvSpPr txBox="1"/>
          <p:nvPr/>
        </p:nvSpPr>
        <p:spPr>
          <a:xfrm>
            <a:off x="2779447" y="8034397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8C797AB-7BE0-E142-9AA1-C9CF5436ED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374" y="9400983"/>
            <a:ext cx="363135" cy="249353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3E9E652C-8445-5547-8FC3-E3BAF33796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47" y="9400983"/>
            <a:ext cx="363135" cy="249353"/>
          </a:xfrm>
          <a:prstGeom prst="rect">
            <a:avLst/>
          </a:prstGeom>
        </p:spPr>
      </p:pic>
      <p:sp>
        <p:nvSpPr>
          <p:cNvPr id="89" name="ZoneTexte 88">
            <a:extLst>
              <a:ext uri="{FF2B5EF4-FFF2-40B4-BE49-F238E27FC236}">
                <a16:creationId xmlns:a16="http://schemas.microsoft.com/office/drawing/2014/main" id="{760C9EAF-8185-A541-8EC3-57E33479051A}"/>
              </a:ext>
            </a:extLst>
          </p:cNvPr>
          <p:cNvSpPr txBox="1"/>
          <p:nvPr/>
        </p:nvSpPr>
        <p:spPr>
          <a:xfrm>
            <a:off x="3640450" y="8057808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Gazon simple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101BF0B8-9A80-2846-A287-B3379E48F5D3}"/>
              </a:ext>
            </a:extLst>
          </p:cNvPr>
          <p:cNvSpPr txBox="1"/>
          <p:nvPr/>
        </p:nvSpPr>
        <p:spPr>
          <a:xfrm>
            <a:off x="5955025" y="8034397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6876F5AE-91C1-3D47-8BCF-BEC7F5692F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0952" y="9400983"/>
            <a:ext cx="363135" cy="249353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7143C620-6CB1-EA4D-875E-A05171DE35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625" y="9400983"/>
            <a:ext cx="363135" cy="24935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5577EB5-0677-CE4A-B6A0-7823126E0A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33" y="523343"/>
            <a:ext cx="1084844" cy="878034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F9332B12-18F7-4A4C-8F05-C4CEAE4E4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689" y="476946"/>
            <a:ext cx="1084844" cy="87803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2E4D080-950A-B24B-A66F-2BFA77DEA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945" y="4214321"/>
            <a:ext cx="1638300" cy="1231900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EFA9E2D1-6BC4-0743-A492-D8E3665EC7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8295" y="4153702"/>
            <a:ext cx="1638300" cy="12319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6F26965-CB41-7C4D-BAB5-78E7F74696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885" y="2432844"/>
            <a:ext cx="1244420" cy="935348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722B5D85-DB84-A24B-903D-0A0F120260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961" y="2403931"/>
            <a:ext cx="1244420" cy="9353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D9957A-7129-D944-A8FD-63D7282D508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536" y="6368126"/>
            <a:ext cx="1454074" cy="935883"/>
          </a:xfrm>
          <a:prstGeom prst="rect">
            <a:avLst/>
          </a:prstGeom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78EDCEB4-BF02-3C41-A9AF-F15C0A6F302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900" y="6311517"/>
            <a:ext cx="2311098" cy="1092957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DB9F3709-6392-234F-A49A-C76F0A6847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29" y="8289256"/>
            <a:ext cx="2311098" cy="1092957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C94A0AF4-252F-3F49-B394-DABE756CFCB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395" y="8234452"/>
            <a:ext cx="2311098" cy="10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841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8ED24B73-974A-4443-9200-4C3AFB124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460" y="6105981"/>
            <a:ext cx="2661151" cy="1561867"/>
          </a:xfrm>
          <a:prstGeom prst="rect">
            <a:avLst/>
          </a:prstGeom>
          <a:pattFill prst="pct7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E7EB32E9-96DB-604E-9BD9-048480F330DD}"/>
              </a:ext>
            </a:extLst>
          </p:cNvPr>
          <p:cNvSpPr txBox="1"/>
          <p:nvPr/>
        </p:nvSpPr>
        <p:spPr>
          <a:xfrm>
            <a:off x="451984" y="258163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Gazon simple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0503F028-A9BA-0540-9D7E-3F1DDB078641}"/>
              </a:ext>
            </a:extLst>
          </p:cNvPr>
          <p:cNvSpPr txBox="1"/>
          <p:nvPr/>
        </p:nvSpPr>
        <p:spPr>
          <a:xfrm>
            <a:off x="2766559" y="23475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+1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17F74F77-57F8-B948-818F-52E453568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486" y="1601338"/>
            <a:ext cx="363135" cy="249353"/>
          </a:xfrm>
          <a:prstGeom prst="rect">
            <a:avLst/>
          </a:prstGeom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90C8D110-5549-A348-9545-FBAA295F0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59" y="1601338"/>
            <a:ext cx="363135" cy="249353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29F68498-E4EE-BD4E-AF99-537D2445FBB1}"/>
              </a:ext>
            </a:extLst>
          </p:cNvPr>
          <p:cNvSpPr txBox="1"/>
          <p:nvPr/>
        </p:nvSpPr>
        <p:spPr>
          <a:xfrm>
            <a:off x="3589737" y="234752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Barbecue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E30B3D5B-20E3-4643-8511-690EB1A144EF}"/>
              </a:ext>
            </a:extLst>
          </p:cNvPr>
          <p:cNvSpPr txBox="1"/>
          <p:nvPr/>
        </p:nvSpPr>
        <p:spPr>
          <a:xfrm>
            <a:off x="5904312" y="211341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+2</a:t>
            </a:r>
          </a:p>
        </p:txBody>
      </p:sp>
      <p:pic>
        <p:nvPicPr>
          <p:cNvPr id="100" name="Image 99">
            <a:extLst>
              <a:ext uri="{FF2B5EF4-FFF2-40B4-BE49-F238E27FC236}">
                <a16:creationId xmlns:a16="http://schemas.microsoft.com/office/drawing/2014/main" id="{2DFDC2AE-CBA7-5B48-A896-CBC64C1E31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6363">
            <a:off x="3757014" y="1484810"/>
            <a:ext cx="341175" cy="298968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E554F0C6-F543-A942-AF8A-8945123C23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2982" y="1558605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2" name="ZoneTexte 101">
            <a:extLst>
              <a:ext uri="{FF2B5EF4-FFF2-40B4-BE49-F238E27FC236}">
                <a16:creationId xmlns:a16="http://schemas.microsoft.com/office/drawing/2014/main" id="{F3709F7F-4B42-F34C-9F67-E873F659F8AC}"/>
              </a:ext>
            </a:extLst>
          </p:cNvPr>
          <p:cNvSpPr txBox="1"/>
          <p:nvPr/>
        </p:nvSpPr>
        <p:spPr>
          <a:xfrm>
            <a:off x="451984" y="2201786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Balançoire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C0CBF514-2E9F-3E45-8219-04541780D370}"/>
              </a:ext>
            </a:extLst>
          </p:cNvPr>
          <p:cNvSpPr txBox="1"/>
          <p:nvPr/>
        </p:nvSpPr>
        <p:spPr>
          <a:xfrm>
            <a:off x="2766559" y="2178375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+2</a:t>
            </a:r>
          </a:p>
        </p:txBody>
      </p:sp>
      <p:pic>
        <p:nvPicPr>
          <p:cNvPr id="106" name="Image 105">
            <a:extLst>
              <a:ext uri="{FF2B5EF4-FFF2-40B4-BE49-F238E27FC236}">
                <a16:creationId xmlns:a16="http://schemas.microsoft.com/office/drawing/2014/main" id="{0DB99181-C0FE-7148-9D91-C7003BCDE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00" y="3528148"/>
            <a:ext cx="363135" cy="249353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54AE91BD-8EA5-E247-A227-3E900742C4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1098643" y="3508481"/>
            <a:ext cx="402817" cy="288686"/>
          </a:xfrm>
          <a:prstGeom prst="rect">
            <a:avLst/>
          </a:prstGeom>
        </p:spPr>
      </p:pic>
      <p:sp>
        <p:nvSpPr>
          <p:cNvPr id="108" name="ZoneTexte 107">
            <a:extLst>
              <a:ext uri="{FF2B5EF4-FFF2-40B4-BE49-F238E27FC236}">
                <a16:creationId xmlns:a16="http://schemas.microsoft.com/office/drawing/2014/main" id="{4154274D-C78E-914E-A645-210AC071BE01}"/>
              </a:ext>
            </a:extLst>
          </p:cNvPr>
          <p:cNvSpPr txBox="1"/>
          <p:nvPr/>
        </p:nvSpPr>
        <p:spPr>
          <a:xfrm>
            <a:off x="3578579" y="2214653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Potager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96426623-C935-1945-8415-FC6F4F1A2219}"/>
              </a:ext>
            </a:extLst>
          </p:cNvPr>
          <p:cNvSpPr txBox="1"/>
          <p:nvPr/>
        </p:nvSpPr>
        <p:spPr>
          <a:xfrm>
            <a:off x="5893154" y="219124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+2</a:t>
            </a:r>
          </a:p>
        </p:txBody>
      </p:sp>
      <p:pic>
        <p:nvPicPr>
          <p:cNvPr id="110" name="Image 109">
            <a:extLst>
              <a:ext uri="{FF2B5EF4-FFF2-40B4-BE49-F238E27FC236}">
                <a16:creationId xmlns:a16="http://schemas.microsoft.com/office/drawing/2014/main" id="{766FB32F-3C28-7B4F-89B3-2C2A87779D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201" y="3528148"/>
            <a:ext cx="363135" cy="249353"/>
          </a:xfrm>
          <a:prstGeom prst="rect">
            <a:avLst/>
          </a:prstGeom>
        </p:spPr>
      </p:pic>
      <p:pic>
        <p:nvPicPr>
          <p:cNvPr id="112" name="Image 111">
            <a:extLst>
              <a:ext uri="{FF2B5EF4-FFF2-40B4-BE49-F238E27FC236}">
                <a16:creationId xmlns:a16="http://schemas.microsoft.com/office/drawing/2014/main" id="{A0193366-C342-194A-9505-3553632777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874" y="3528148"/>
            <a:ext cx="363135" cy="249353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620EB3F0-F539-E34C-9EEC-B2F2C9212F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547" y="3528148"/>
            <a:ext cx="363135" cy="249353"/>
          </a:xfrm>
          <a:prstGeom prst="rect">
            <a:avLst/>
          </a:prstGeom>
        </p:spPr>
      </p:pic>
      <p:pic>
        <p:nvPicPr>
          <p:cNvPr id="114" name="Image 113">
            <a:extLst>
              <a:ext uri="{FF2B5EF4-FFF2-40B4-BE49-F238E27FC236}">
                <a16:creationId xmlns:a16="http://schemas.microsoft.com/office/drawing/2014/main" id="{38A92F2F-C7A6-0842-AD5C-30864E4168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528" y="3445913"/>
            <a:ext cx="428210" cy="428210"/>
          </a:xfrm>
          <a:prstGeom prst="rect">
            <a:avLst/>
          </a:prstGeom>
        </p:spPr>
      </p:pic>
      <p:sp>
        <p:nvSpPr>
          <p:cNvPr id="115" name="ZoneTexte 114">
            <a:extLst>
              <a:ext uri="{FF2B5EF4-FFF2-40B4-BE49-F238E27FC236}">
                <a16:creationId xmlns:a16="http://schemas.microsoft.com/office/drawing/2014/main" id="{A31EB8C4-FCA2-1A49-A7FE-EC85DC21C23E}"/>
              </a:ext>
            </a:extLst>
          </p:cNvPr>
          <p:cNvSpPr txBox="1"/>
          <p:nvPr/>
        </p:nvSpPr>
        <p:spPr>
          <a:xfrm>
            <a:off x="507853" y="4179911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Potager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2A1DFD58-3CD4-7641-B878-0D554413A047}"/>
              </a:ext>
            </a:extLst>
          </p:cNvPr>
          <p:cNvSpPr txBox="1"/>
          <p:nvPr/>
        </p:nvSpPr>
        <p:spPr>
          <a:xfrm>
            <a:off x="2822428" y="4156500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+2</a:t>
            </a:r>
          </a:p>
        </p:txBody>
      </p:sp>
      <p:pic>
        <p:nvPicPr>
          <p:cNvPr id="117" name="Image 116">
            <a:extLst>
              <a:ext uri="{FF2B5EF4-FFF2-40B4-BE49-F238E27FC236}">
                <a16:creationId xmlns:a16="http://schemas.microsoft.com/office/drawing/2014/main" id="{3F9BB13F-7E8B-0740-AD1F-48410959A6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475" y="5493406"/>
            <a:ext cx="363135" cy="249353"/>
          </a:xfrm>
          <a:prstGeom prst="rect">
            <a:avLst/>
          </a:prstGeom>
        </p:spPr>
      </p:pic>
      <p:pic>
        <p:nvPicPr>
          <p:cNvPr id="118" name="Image 117">
            <a:extLst>
              <a:ext uri="{FF2B5EF4-FFF2-40B4-BE49-F238E27FC236}">
                <a16:creationId xmlns:a16="http://schemas.microsoft.com/office/drawing/2014/main" id="{1BA0768A-8DB8-7B4C-A192-A763610649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48" y="5493406"/>
            <a:ext cx="363135" cy="249353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34935BCE-3721-404C-99FE-A714E35E7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21" y="5493406"/>
            <a:ext cx="363135" cy="249353"/>
          </a:xfrm>
          <a:prstGeom prst="rect">
            <a:avLst/>
          </a:prstGeom>
        </p:spPr>
      </p:pic>
      <p:pic>
        <p:nvPicPr>
          <p:cNvPr id="120" name="Image 119">
            <a:extLst>
              <a:ext uri="{FF2B5EF4-FFF2-40B4-BE49-F238E27FC236}">
                <a16:creationId xmlns:a16="http://schemas.microsoft.com/office/drawing/2014/main" id="{D40B58CB-6B7A-AA41-BE02-3F034A9C80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802" y="5392121"/>
            <a:ext cx="428210" cy="428210"/>
          </a:xfrm>
          <a:prstGeom prst="rect">
            <a:avLst/>
          </a:prstGeom>
        </p:spPr>
      </p:pic>
      <p:sp>
        <p:nvSpPr>
          <p:cNvPr id="121" name="ZoneTexte 120">
            <a:extLst>
              <a:ext uri="{FF2B5EF4-FFF2-40B4-BE49-F238E27FC236}">
                <a16:creationId xmlns:a16="http://schemas.microsoft.com/office/drawing/2014/main" id="{06F1DB83-4312-814A-88AF-7277DA2E7F16}"/>
              </a:ext>
            </a:extLst>
          </p:cNvPr>
          <p:cNvSpPr txBox="1"/>
          <p:nvPr/>
        </p:nvSpPr>
        <p:spPr>
          <a:xfrm>
            <a:off x="3594340" y="4163851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Terrasse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6CFDF2DC-0C28-6B43-A4C5-1725E05552CF}"/>
              </a:ext>
            </a:extLst>
          </p:cNvPr>
          <p:cNvSpPr txBox="1"/>
          <p:nvPr/>
        </p:nvSpPr>
        <p:spPr>
          <a:xfrm>
            <a:off x="5908915" y="4140440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+3</a:t>
            </a:r>
          </a:p>
        </p:txBody>
      </p:sp>
      <p:pic>
        <p:nvPicPr>
          <p:cNvPr id="127" name="Image 126">
            <a:extLst>
              <a:ext uri="{FF2B5EF4-FFF2-40B4-BE49-F238E27FC236}">
                <a16:creationId xmlns:a16="http://schemas.microsoft.com/office/drawing/2014/main" id="{C7473E8F-8504-FE4C-B2AC-97C7392FA5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844" y="5493406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4C43669B-5B92-5C49-80BD-A410393F10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5095266" y="5461883"/>
            <a:ext cx="402817" cy="288686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3963184B-107F-344E-A166-8F33EE4D6D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933" y="5392121"/>
            <a:ext cx="428210" cy="428210"/>
          </a:xfrm>
          <a:prstGeom prst="rect">
            <a:avLst/>
          </a:prstGeom>
        </p:spPr>
      </p:pic>
      <p:pic>
        <p:nvPicPr>
          <p:cNvPr id="130" name="Image 129">
            <a:extLst>
              <a:ext uri="{FF2B5EF4-FFF2-40B4-BE49-F238E27FC236}">
                <a16:creationId xmlns:a16="http://schemas.microsoft.com/office/drawing/2014/main" id="{ABBC7C28-8637-FB40-8476-43851F3FE2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440" y="5384927"/>
            <a:ext cx="428210" cy="428210"/>
          </a:xfrm>
          <a:prstGeom prst="rect">
            <a:avLst/>
          </a:prstGeom>
        </p:spPr>
      </p:pic>
      <p:sp>
        <p:nvSpPr>
          <p:cNvPr id="131" name="ZoneTexte 130">
            <a:extLst>
              <a:ext uri="{FF2B5EF4-FFF2-40B4-BE49-F238E27FC236}">
                <a16:creationId xmlns:a16="http://schemas.microsoft.com/office/drawing/2014/main" id="{FCB29ADC-E2A4-C446-A230-DB5A2219F5D5}"/>
              </a:ext>
            </a:extLst>
          </p:cNvPr>
          <p:cNvSpPr txBox="1"/>
          <p:nvPr/>
        </p:nvSpPr>
        <p:spPr>
          <a:xfrm>
            <a:off x="501977" y="6065280"/>
            <a:ext cx="647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Terrasse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C034F1F4-609A-5A42-AEFE-67F87169BFE2}"/>
              </a:ext>
            </a:extLst>
          </p:cNvPr>
          <p:cNvSpPr txBox="1"/>
          <p:nvPr/>
        </p:nvSpPr>
        <p:spPr>
          <a:xfrm>
            <a:off x="2816552" y="6041869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+3</a:t>
            </a:r>
          </a:p>
        </p:txBody>
      </p:sp>
      <p:pic>
        <p:nvPicPr>
          <p:cNvPr id="133" name="Image 132">
            <a:extLst>
              <a:ext uri="{FF2B5EF4-FFF2-40B4-BE49-F238E27FC236}">
                <a16:creationId xmlns:a16="http://schemas.microsoft.com/office/drawing/2014/main" id="{ADA7A77F-3531-C74C-B4A7-0B3E687699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481" y="7394835"/>
            <a:ext cx="212742" cy="21274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4" name="Image 133">
            <a:extLst>
              <a:ext uri="{FF2B5EF4-FFF2-40B4-BE49-F238E27FC236}">
                <a16:creationId xmlns:a16="http://schemas.microsoft.com/office/drawing/2014/main" id="{0E4CE528-DC94-FD4F-A8AC-36104BD50D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2002903" y="7363312"/>
            <a:ext cx="402817" cy="288686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5ABF9FA4-3AC3-D04C-9C1C-7341ABC23D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70" y="7293550"/>
            <a:ext cx="428210" cy="428210"/>
          </a:xfrm>
          <a:prstGeom prst="rect">
            <a:avLst/>
          </a:prstGeom>
        </p:spPr>
      </p:pic>
      <p:pic>
        <p:nvPicPr>
          <p:cNvPr id="136" name="Image 135">
            <a:extLst>
              <a:ext uri="{FF2B5EF4-FFF2-40B4-BE49-F238E27FC236}">
                <a16:creationId xmlns:a16="http://schemas.microsoft.com/office/drawing/2014/main" id="{D2301567-6BE5-844E-8307-682B357346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077" y="7286356"/>
            <a:ext cx="428210" cy="428210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1F4C54A8-14B7-3D47-BBFE-B928EC9BEC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0596">
            <a:off x="555387" y="3492624"/>
            <a:ext cx="402817" cy="2886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3347916-0661-424B-B297-EC356556D71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3396" y="2266266"/>
            <a:ext cx="565269" cy="105987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A473C8-1DC3-074B-B054-6ACAAC1513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287" y="4435766"/>
            <a:ext cx="1942025" cy="981075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91EC10EE-827D-484E-9FE2-5F5E7F53DF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05" y="6321453"/>
            <a:ext cx="1942025" cy="9810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D02696D-301C-F848-A10B-B25C9469712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336" y="2354125"/>
            <a:ext cx="1524000" cy="1051741"/>
          </a:xfrm>
          <a:prstGeom prst="rect">
            <a:avLst/>
          </a:prstGeom>
        </p:spPr>
      </p:pic>
      <p:pic>
        <p:nvPicPr>
          <p:cNvPr id="142" name="Image 141">
            <a:extLst>
              <a:ext uri="{FF2B5EF4-FFF2-40B4-BE49-F238E27FC236}">
                <a16:creationId xmlns:a16="http://schemas.microsoft.com/office/drawing/2014/main" id="{4E35E1E6-1A96-7A45-88EE-B9DFDAB2CCB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424" y="4393443"/>
            <a:ext cx="1524000" cy="10517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8F80BD-DED8-3B45-AA1F-B840CC1DB8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815" y="460480"/>
            <a:ext cx="1258851" cy="1101495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6CEAFD43-A232-7B46-9A4F-D7BD04F8CA0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71" y="499288"/>
            <a:ext cx="2311098" cy="109295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FDA5AAB-04D7-EA4F-BC96-9B9A29C3E89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21" y="8100428"/>
            <a:ext cx="2365532" cy="12466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5B0C72F-091A-F548-A255-ABAD0C25D1B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995" y="8010756"/>
            <a:ext cx="1779302" cy="14755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D343CA-62F8-A049-82FD-67C8CD4E2196}"/>
              </a:ext>
            </a:extLst>
          </p:cNvPr>
          <p:cNvSpPr/>
          <p:nvPr/>
        </p:nvSpPr>
        <p:spPr>
          <a:xfrm>
            <a:off x="3719987" y="8127291"/>
            <a:ext cx="223545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98CC075-4D28-CC44-8566-3E1D8F9C8A7F}"/>
              </a:ext>
            </a:extLst>
          </p:cNvPr>
          <p:cNvSpPr/>
          <p:nvPr/>
        </p:nvSpPr>
        <p:spPr>
          <a:xfrm>
            <a:off x="3979147" y="8127291"/>
            <a:ext cx="223545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58D006C-A2ED-8541-BC1F-222E2E08A1DF}"/>
              </a:ext>
            </a:extLst>
          </p:cNvPr>
          <p:cNvSpPr/>
          <p:nvPr/>
        </p:nvSpPr>
        <p:spPr>
          <a:xfrm>
            <a:off x="4236882" y="8127291"/>
            <a:ext cx="223545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7E00582-64A5-A448-9141-61041E534067}"/>
              </a:ext>
            </a:extLst>
          </p:cNvPr>
          <p:cNvSpPr/>
          <p:nvPr/>
        </p:nvSpPr>
        <p:spPr>
          <a:xfrm>
            <a:off x="3719987" y="8454141"/>
            <a:ext cx="223545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B580A56-E179-7E4A-8F68-F73C09E19599}"/>
              </a:ext>
            </a:extLst>
          </p:cNvPr>
          <p:cNvSpPr/>
          <p:nvPr/>
        </p:nvSpPr>
        <p:spPr>
          <a:xfrm>
            <a:off x="3719987" y="8801748"/>
            <a:ext cx="223545" cy="304800"/>
          </a:xfrm>
          <a:prstGeom prst="rect">
            <a:avLst/>
          </a:prstGeom>
          <a:pattFill prst="pct7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4B77811-D560-E24A-A435-4B9B598BECB7}"/>
              </a:ext>
            </a:extLst>
          </p:cNvPr>
          <p:cNvSpPr/>
          <p:nvPr/>
        </p:nvSpPr>
        <p:spPr>
          <a:xfrm>
            <a:off x="3979147" y="8454141"/>
            <a:ext cx="223545" cy="304800"/>
          </a:xfrm>
          <a:prstGeom prst="rect">
            <a:avLst/>
          </a:prstGeom>
          <a:pattFill prst="pct7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09ACD8A-0453-3A4E-8551-3A7768A9FC3B}"/>
              </a:ext>
            </a:extLst>
          </p:cNvPr>
          <p:cNvSpPr/>
          <p:nvPr/>
        </p:nvSpPr>
        <p:spPr>
          <a:xfrm>
            <a:off x="3979147" y="8801748"/>
            <a:ext cx="223545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ADF720C-AD25-2C4E-8F31-0C3A6FC5CCF3}"/>
              </a:ext>
            </a:extLst>
          </p:cNvPr>
          <p:cNvSpPr/>
          <p:nvPr/>
        </p:nvSpPr>
        <p:spPr>
          <a:xfrm>
            <a:off x="4236882" y="8454141"/>
            <a:ext cx="223545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9A2F14B-A57D-CF46-AC76-9CEF16B6DBBE}"/>
              </a:ext>
            </a:extLst>
          </p:cNvPr>
          <p:cNvSpPr/>
          <p:nvPr/>
        </p:nvSpPr>
        <p:spPr>
          <a:xfrm>
            <a:off x="4236882" y="8801748"/>
            <a:ext cx="223545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8699670-806B-0645-B9A2-05AFDBAA8C3E}"/>
              </a:ext>
            </a:extLst>
          </p:cNvPr>
          <p:cNvSpPr/>
          <p:nvPr/>
        </p:nvSpPr>
        <p:spPr>
          <a:xfrm>
            <a:off x="523061" y="8071857"/>
            <a:ext cx="223545" cy="304800"/>
          </a:xfrm>
          <a:prstGeom prst="rect">
            <a:avLst/>
          </a:prstGeom>
          <a:pattFill prst="pct7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981AC9-23FC-B54C-8B28-B8C42CD95785}"/>
              </a:ext>
            </a:extLst>
          </p:cNvPr>
          <p:cNvSpPr/>
          <p:nvPr/>
        </p:nvSpPr>
        <p:spPr>
          <a:xfrm>
            <a:off x="782221" y="8071857"/>
            <a:ext cx="223545" cy="304800"/>
          </a:xfrm>
          <a:prstGeom prst="rect">
            <a:avLst/>
          </a:prstGeom>
          <a:pattFill prst="pct7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F299374-E51E-F241-88CD-DF25B561AF86}"/>
              </a:ext>
            </a:extLst>
          </p:cNvPr>
          <p:cNvSpPr/>
          <p:nvPr/>
        </p:nvSpPr>
        <p:spPr>
          <a:xfrm>
            <a:off x="1039956" y="8071857"/>
            <a:ext cx="223545" cy="3048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FFCE18B-18A7-B64C-BECA-55809BB91DFF}"/>
              </a:ext>
            </a:extLst>
          </p:cNvPr>
          <p:cNvSpPr/>
          <p:nvPr/>
        </p:nvSpPr>
        <p:spPr>
          <a:xfrm>
            <a:off x="523061" y="8398707"/>
            <a:ext cx="223545" cy="304800"/>
          </a:xfrm>
          <a:prstGeom prst="rect">
            <a:avLst/>
          </a:prstGeom>
          <a:pattFill prst="pct7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20B3DD-C573-9E46-81B3-4EFCDBE257DF}"/>
              </a:ext>
            </a:extLst>
          </p:cNvPr>
          <p:cNvSpPr/>
          <p:nvPr/>
        </p:nvSpPr>
        <p:spPr>
          <a:xfrm>
            <a:off x="523061" y="8746314"/>
            <a:ext cx="223545" cy="3048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C14E8E9-2BDE-484F-8A15-A564D1DB64F8}"/>
              </a:ext>
            </a:extLst>
          </p:cNvPr>
          <p:cNvSpPr/>
          <p:nvPr/>
        </p:nvSpPr>
        <p:spPr>
          <a:xfrm>
            <a:off x="782221" y="8398707"/>
            <a:ext cx="223545" cy="3048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6AE4C08-42B9-C74A-93A1-9EA6FC194A75}"/>
              </a:ext>
            </a:extLst>
          </p:cNvPr>
          <p:cNvSpPr/>
          <p:nvPr/>
        </p:nvSpPr>
        <p:spPr>
          <a:xfrm>
            <a:off x="782221" y="8746314"/>
            <a:ext cx="223545" cy="3048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9D533B4-A06D-3A46-BF23-E0E9FC20E656}"/>
              </a:ext>
            </a:extLst>
          </p:cNvPr>
          <p:cNvSpPr/>
          <p:nvPr/>
        </p:nvSpPr>
        <p:spPr>
          <a:xfrm>
            <a:off x="1039956" y="8398707"/>
            <a:ext cx="223545" cy="3048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95D2DA2-C3DE-5A4C-9FB7-8EB1DCA3EC58}"/>
              </a:ext>
            </a:extLst>
          </p:cNvPr>
          <p:cNvSpPr/>
          <p:nvPr/>
        </p:nvSpPr>
        <p:spPr>
          <a:xfrm>
            <a:off x="1039956" y="8746314"/>
            <a:ext cx="223545" cy="3048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2A413A5-8F75-5E46-B44D-AA5186129D08}"/>
              </a:ext>
            </a:extLst>
          </p:cNvPr>
          <p:cNvSpPr/>
          <p:nvPr/>
        </p:nvSpPr>
        <p:spPr>
          <a:xfrm>
            <a:off x="3655952" y="6129745"/>
            <a:ext cx="223545" cy="3048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DA759D4-EE9B-5B4B-9C3D-D295E9A5BF66}"/>
              </a:ext>
            </a:extLst>
          </p:cNvPr>
          <p:cNvSpPr/>
          <p:nvPr/>
        </p:nvSpPr>
        <p:spPr>
          <a:xfrm>
            <a:off x="3915112" y="6129745"/>
            <a:ext cx="223545" cy="304800"/>
          </a:xfrm>
          <a:prstGeom prst="rect">
            <a:avLst/>
          </a:prstGeom>
          <a:pattFill prst="pct7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00B1D57-0D79-EF43-B105-617F83211099}"/>
              </a:ext>
            </a:extLst>
          </p:cNvPr>
          <p:cNvSpPr/>
          <p:nvPr/>
        </p:nvSpPr>
        <p:spPr>
          <a:xfrm>
            <a:off x="4172847" y="6129745"/>
            <a:ext cx="223545" cy="304800"/>
          </a:xfrm>
          <a:prstGeom prst="rect">
            <a:avLst/>
          </a:prstGeom>
          <a:pattFill prst="pct7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AB7B666-3FC3-244B-9843-7B7EACEC8458}"/>
              </a:ext>
            </a:extLst>
          </p:cNvPr>
          <p:cNvSpPr/>
          <p:nvPr/>
        </p:nvSpPr>
        <p:spPr>
          <a:xfrm>
            <a:off x="3655952" y="6456595"/>
            <a:ext cx="223545" cy="3048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ECB3E3A-5C97-484C-A550-3C66F2F39A10}"/>
              </a:ext>
            </a:extLst>
          </p:cNvPr>
          <p:cNvSpPr/>
          <p:nvPr/>
        </p:nvSpPr>
        <p:spPr>
          <a:xfrm>
            <a:off x="3655952" y="6804202"/>
            <a:ext cx="223545" cy="3048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C35CC0E-11F9-7C45-A3F7-F9D643CB0C5B}"/>
              </a:ext>
            </a:extLst>
          </p:cNvPr>
          <p:cNvSpPr/>
          <p:nvPr/>
        </p:nvSpPr>
        <p:spPr>
          <a:xfrm>
            <a:off x="3915112" y="6456595"/>
            <a:ext cx="223545" cy="3048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C44A3EC-745B-EA47-B6C5-9CD7BF858237}"/>
              </a:ext>
            </a:extLst>
          </p:cNvPr>
          <p:cNvSpPr/>
          <p:nvPr/>
        </p:nvSpPr>
        <p:spPr>
          <a:xfrm>
            <a:off x="3915112" y="6804202"/>
            <a:ext cx="223545" cy="3048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B5A1729-4C42-0D4F-9A57-0E8706B4E394}"/>
              </a:ext>
            </a:extLst>
          </p:cNvPr>
          <p:cNvSpPr/>
          <p:nvPr/>
        </p:nvSpPr>
        <p:spPr>
          <a:xfrm>
            <a:off x="4172847" y="6456595"/>
            <a:ext cx="223545" cy="304800"/>
          </a:xfrm>
          <a:prstGeom prst="rect">
            <a:avLst/>
          </a:prstGeom>
          <a:pattFill prst="pct70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DB2129E-B068-A34E-B8B4-C02CF03CEB82}"/>
              </a:ext>
            </a:extLst>
          </p:cNvPr>
          <p:cNvSpPr/>
          <p:nvPr/>
        </p:nvSpPr>
        <p:spPr>
          <a:xfrm>
            <a:off x="4172847" y="6804202"/>
            <a:ext cx="223545" cy="3048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5A6294CD-B152-EE4A-BC83-B02EE4370909}"/>
              </a:ext>
            </a:extLst>
          </p:cNvPr>
          <p:cNvSpPr txBox="1"/>
          <p:nvPr/>
        </p:nvSpPr>
        <p:spPr>
          <a:xfrm>
            <a:off x="380078" y="9390421"/>
            <a:ext cx="111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Sécheresse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ED94DDE2-F852-824C-AA3D-35BF9127778E}"/>
              </a:ext>
            </a:extLst>
          </p:cNvPr>
          <p:cNvSpPr txBox="1"/>
          <p:nvPr/>
        </p:nvSpPr>
        <p:spPr>
          <a:xfrm>
            <a:off x="3577812" y="7480210"/>
            <a:ext cx="635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Grêle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DBDDCD7C-A6B5-B64C-9713-DE112E384F92}"/>
              </a:ext>
            </a:extLst>
          </p:cNvPr>
          <p:cNvSpPr txBox="1"/>
          <p:nvPr/>
        </p:nvSpPr>
        <p:spPr>
          <a:xfrm>
            <a:off x="4189645" y="7492842"/>
            <a:ext cx="207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Les cartes grisées non protégées par un toit sont perdues. La bâche annule l’effet de la grêle.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C0F22FEF-85BF-6245-996E-C2DF6B5DFF90}"/>
              </a:ext>
            </a:extLst>
          </p:cNvPr>
          <p:cNvSpPr txBox="1"/>
          <p:nvPr/>
        </p:nvSpPr>
        <p:spPr>
          <a:xfrm>
            <a:off x="4495995" y="9380463"/>
            <a:ext cx="19021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700" dirty="0"/>
              <a:t>Les cartes grisées sont perdues. Le poison annule l’effet des nuisibles.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71DC1566-26B6-7041-B497-4D09CF0C25DF}"/>
              </a:ext>
            </a:extLst>
          </p:cNvPr>
          <p:cNvSpPr txBox="1"/>
          <p:nvPr/>
        </p:nvSpPr>
        <p:spPr>
          <a:xfrm>
            <a:off x="3578579" y="9353809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Nuisibles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073CA7C7-88CA-BF45-A95B-78002B37AEA6}"/>
              </a:ext>
            </a:extLst>
          </p:cNvPr>
          <p:cNvSpPr txBox="1"/>
          <p:nvPr/>
        </p:nvSpPr>
        <p:spPr>
          <a:xfrm>
            <a:off x="1369224" y="9366094"/>
            <a:ext cx="190646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700" dirty="0"/>
              <a:t>Les cartes terrain grisées sont perdues. Une eau par carte peu annuler l’effet de la sécheresse.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224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510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EB9B378-5A49-4C4E-957D-2A5F8B39A2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26387" y="193454"/>
            <a:ext cx="1681092" cy="170507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E673BBA-B8F5-4A4D-9FAB-F47A26902138}"/>
              </a:ext>
            </a:extLst>
          </p:cNvPr>
          <p:cNvSpPr txBox="1"/>
          <p:nvPr/>
        </p:nvSpPr>
        <p:spPr>
          <a:xfrm rot="16200000">
            <a:off x="-211420" y="861323"/>
            <a:ext cx="16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lgerian" pitchFamily="82" charset="77"/>
              </a:rPr>
              <a:t>Jardinier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B8AEFC4-CE0E-2942-B874-88E5CE6A9684}"/>
              </a:ext>
            </a:extLst>
          </p:cNvPr>
          <p:cNvSpPr txBox="1"/>
          <p:nvPr/>
        </p:nvSpPr>
        <p:spPr>
          <a:xfrm rot="16200000">
            <a:off x="2155181" y="838240"/>
            <a:ext cx="1681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/>
              <a:t>A tout moment du tour, et une seule fois par tour, il peut apporter sans défausser de carte une ressource de type eau.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9C9EFC-20B9-2E42-8CCB-4BA41B73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0" b="96600" l="9646" r="93248">
                        <a14:foregroundMark x1="68810" y1="11000" x2="41479" y2="7000"/>
                        <a14:foregroundMark x1="65595" y1="3800" x2="46945" y2="3200"/>
                        <a14:foregroundMark x1="90354" y1="11000" x2="84244" y2="38800"/>
                        <a14:foregroundMark x1="93569" y1="20000" x2="91961" y2="25800"/>
                        <a14:foregroundMark x1="68810" y1="91400" x2="52412" y2="90800"/>
                        <a14:foregroundMark x1="54019" y1="92400" x2="70096" y2="96600"/>
                        <a14:foregroundMark x1="32797" y1="89400" x2="32154" y2="93800"/>
                        <a14:foregroundMark x1="17363" y1="33600" x2="25080" y2="43600"/>
                        <a14:foregroundMark x1="18971" y1="32600" x2="31511" y2="41800"/>
                        <a14:foregroundMark x1="12862" y1="38400" x2="36977" y2="46600"/>
                        <a14:foregroundMark x1="18971" y1="27800" x2="9646" y2="38400"/>
                        <a14:foregroundMark x1="19614" y1="25800" x2="19614" y2="32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54601" y="109823"/>
            <a:ext cx="1153822" cy="1861003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685ECB9-864F-E545-92A4-CE0FCF44D0C2}"/>
              </a:ext>
            </a:extLst>
          </p:cNvPr>
          <p:cNvSpPr txBox="1"/>
          <p:nvPr/>
        </p:nvSpPr>
        <p:spPr>
          <a:xfrm rot="16200000">
            <a:off x="2975797" y="861323"/>
            <a:ext cx="16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lgerian" pitchFamily="82" charset="77"/>
              </a:rPr>
              <a:t>Menuisier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9ECE43C-3370-1D4A-BCA5-F900E235BE1C}"/>
              </a:ext>
            </a:extLst>
          </p:cNvPr>
          <p:cNvSpPr txBox="1"/>
          <p:nvPr/>
        </p:nvSpPr>
        <p:spPr>
          <a:xfrm rot="16200000">
            <a:off x="5260746" y="840206"/>
            <a:ext cx="1681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/>
              <a:t>A tout moment du tour, et une seule fois par tour, il peut apporter sans défausser de carte une ressource de type bois.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8537C9-6E45-CA45-A48C-4A712665BDCF}"/>
              </a:ext>
            </a:extLst>
          </p:cNvPr>
          <p:cNvSpPr txBox="1"/>
          <p:nvPr/>
        </p:nvSpPr>
        <p:spPr>
          <a:xfrm rot="16200000">
            <a:off x="2975797" y="2659923"/>
            <a:ext cx="168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lgerian" pitchFamily="82" charset="77"/>
              </a:rPr>
              <a:t>Le Bon VOISIN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BABA7D1-5476-5A4B-9788-2E993AFF1A88}"/>
              </a:ext>
            </a:extLst>
          </p:cNvPr>
          <p:cNvSpPr txBox="1"/>
          <p:nvPr/>
        </p:nvSpPr>
        <p:spPr>
          <a:xfrm rot="16200000">
            <a:off x="-145537" y="4760934"/>
            <a:ext cx="16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lgerian" pitchFamily="82" charset="77"/>
              </a:rPr>
              <a:t>BANQUIER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3778196-6AC5-944E-B4A5-FE855D1CB9A0}"/>
              </a:ext>
            </a:extLst>
          </p:cNvPr>
          <p:cNvSpPr txBox="1"/>
          <p:nvPr/>
        </p:nvSpPr>
        <p:spPr>
          <a:xfrm rot="16200000">
            <a:off x="3029895" y="4629835"/>
            <a:ext cx="168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lgerian" pitchFamily="82" charset="77"/>
              </a:rPr>
              <a:t>Conducteur de travaux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20C440-8888-D741-9683-94279D3F2C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54649" y="4169982"/>
            <a:ext cx="1326936" cy="1550857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6434BC9-52BD-704F-9527-9BC70BC8C4CF}"/>
              </a:ext>
            </a:extLst>
          </p:cNvPr>
          <p:cNvSpPr txBox="1"/>
          <p:nvPr/>
        </p:nvSpPr>
        <p:spPr>
          <a:xfrm rot="16200000">
            <a:off x="5278984" y="4801077"/>
            <a:ext cx="168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/>
              <a:t>Une fois par tour, il peut demander à un autre joueur de lui montrer sa main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989492-5589-D447-9B46-3E26C769C4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6" b="91437" l="9416" r="89610">
                        <a14:foregroundMark x1="23701" y1="36697" x2="25325" y2="43119"/>
                        <a14:foregroundMark x1="59091" y1="50153" x2="76623" y2="54434"/>
                        <a14:foregroundMark x1="72403" y1="87462" x2="83442" y2="85933"/>
                        <a14:foregroundMark x1="55519" y1="87462" x2="58117" y2="86850"/>
                        <a14:foregroundMark x1="61364" y1="82875" x2="61364" y2="82875"/>
                        <a14:foregroundMark x1="31818" y1="91437" x2="53896" y2="90520"/>
                        <a14:foregroundMark x1="46104" y1="31498" x2="46104" y2="31498"/>
                        <a14:foregroundMark x1="37987" y1="18043" x2="40584" y2="18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02832" y="4042463"/>
            <a:ext cx="1694375" cy="18000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A506DD-4FF4-8D49-9B48-0996607D702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273967" y="2196638"/>
            <a:ext cx="1326937" cy="159363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3D78BFA-9312-EB49-9519-F4D34EC21AFF}"/>
              </a:ext>
            </a:extLst>
          </p:cNvPr>
          <p:cNvSpPr txBox="1"/>
          <p:nvPr/>
        </p:nvSpPr>
        <p:spPr>
          <a:xfrm rot="16200000">
            <a:off x="2139412" y="4703957"/>
            <a:ext cx="168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/>
              <a:t>Il a en main une carte supplémentaire tout au long de la partie. A chaque fois qu’il pioche, il reprend donc une carte de plus que les autres joueurs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30A866F-19EF-F54A-A690-12C490A5C45C}"/>
              </a:ext>
            </a:extLst>
          </p:cNvPr>
          <p:cNvSpPr txBox="1"/>
          <p:nvPr/>
        </p:nvSpPr>
        <p:spPr>
          <a:xfrm rot="16200000">
            <a:off x="5260746" y="2633865"/>
            <a:ext cx="1681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/>
              <a:t>Si un joueur ne peut pas ajouter de ressource pour compléter la construction, il peut l’aider, une fois par tour, avec une ressource de sa main. Les ressources concernées sont uniquement </a:t>
            </a:r>
          </a:p>
          <a:p>
            <a:pPr algn="ctr"/>
            <a:r>
              <a:rPr lang="fr-FR" sz="700" dirty="0"/>
              <a:t>celles à une étoile (bois et béton).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CAAF9E4-A121-E74F-9005-8903759FDF9E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992FB7A-79FE-6248-9542-7AE31BA39C78}"/>
              </a:ext>
            </a:extLst>
          </p:cNvPr>
          <p:cNvSpPr txBox="1"/>
          <p:nvPr/>
        </p:nvSpPr>
        <p:spPr>
          <a:xfrm rot="16200000">
            <a:off x="-176059" y="2807805"/>
            <a:ext cx="16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lgerian" pitchFamily="82" charset="77"/>
              </a:rPr>
              <a:t>Maçon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341B2CA-B7AF-0D43-ADA4-E389267BE470}"/>
              </a:ext>
            </a:extLst>
          </p:cNvPr>
          <p:cNvSpPr txBox="1"/>
          <p:nvPr/>
        </p:nvSpPr>
        <p:spPr>
          <a:xfrm rot="16200000">
            <a:off x="2186404" y="2775340"/>
            <a:ext cx="1681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/>
              <a:t>A tout moment du tour, et une seule fois par tour, il peut apporter sans défausser de carte une ressource de type béton. 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3BEA4AF3-9F5D-1B4D-B256-F2427CF62C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28" b="94281" l="6738" r="89893">
                        <a14:foregroundMark x1="44104" y1="10277" x2="63859" y2="8758"/>
                        <a14:foregroundMark x1="63859" y1="8758" x2="64931" y2="8937"/>
                        <a14:foregroundMark x1="10107" y1="56926" x2="14548" y2="58177"/>
                        <a14:foregroundMark x1="41501" y1="94370" x2="49311" y2="90885"/>
                        <a14:foregroundMark x1="61256" y1="90438" x2="66769" y2="93923"/>
                        <a14:foregroundMark x1="10873" y1="55139" x2="7044" y2="57551"/>
                        <a14:foregroundMark x1="46708" y1="9562" x2="58959" y2="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84504" y="2130870"/>
            <a:ext cx="1114751" cy="1910145"/>
          </a:xfrm>
          <a:prstGeom prst="rect">
            <a:avLst/>
          </a:prstGeom>
        </p:spPr>
      </p:pic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A6A74216-B1BB-9042-9973-FCA96FA4BD15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noFill/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21A71D4-D368-4E4F-A2DD-8E178E3D434F}"/>
              </a:ext>
            </a:extLst>
          </p:cNvPr>
          <p:cNvSpPr txBox="1"/>
          <p:nvPr/>
        </p:nvSpPr>
        <p:spPr>
          <a:xfrm rot="16200000">
            <a:off x="-129768" y="6724932"/>
            <a:ext cx="16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lgerian" pitchFamily="82" charset="77"/>
              </a:rPr>
              <a:t>ARCHITECTE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E54C85C-1DA8-DD42-B56F-531B1EC7D3D1}"/>
              </a:ext>
            </a:extLst>
          </p:cNvPr>
          <p:cNvSpPr txBox="1"/>
          <p:nvPr/>
        </p:nvSpPr>
        <p:spPr>
          <a:xfrm rot="16200000">
            <a:off x="2186403" y="6691963"/>
            <a:ext cx="1681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/>
              <a:t>Une fois par tour, il peut permuter deux cartes de rang 2 et 3 en défaussant l’équivalent de 3 étoiles en ressources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CE64A3CF-1469-3B46-86B8-B1B49424440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59" b="100000" l="3390" r="92797">
                        <a14:foregroundMark x1="17373" y1="11954" x2="46186" y2="3218"/>
                        <a14:foregroundMark x1="46186" y1="3218" x2="60593" y2="9655"/>
                        <a14:foregroundMark x1="38559" y1="64598" x2="69068" y2="58851"/>
                        <a14:foregroundMark x1="69068" y1="58851" x2="57203" y2="68506"/>
                        <a14:foregroundMark x1="3390" y1="71264" x2="10169" y2="70345"/>
                        <a14:foregroundMark x1="8475" y1="71494" x2="44492" y2="64368"/>
                        <a14:foregroundMark x1="89831" y1="48046" x2="92797" y2="48046"/>
                        <a14:foregroundMark x1="70763" y1="59540" x2="64831" y2="67586"/>
                        <a14:foregroundMark x1="67797" y1="62989" x2="69492" y2="68276"/>
                        <a14:foregroundMark x1="71186" y1="61379" x2="69492" y2="68506"/>
                        <a14:foregroundMark x1="15254" y1="70345" x2="5085" y2="70345"/>
                        <a14:foregroundMark x1="13983" y1="69195" x2="5085" y2="70345"/>
                        <a14:foregroundMark x1="13983" y1="67586" x2="3390" y2="69885"/>
                        <a14:foregroundMark x1="12288" y1="71264" x2="6780" y2="72414"/>
                        <a14:foregroundMark x1="34322" y1="73793" x2="36441" y2="99770"/>
                        <a14:foregroundMark x1="50424" y1="76092" x2="62288" y2="92644"/>
                        <a14:foregroundMark x1="61864" y1="92644" x2="58475" y2="99770"/>
                        <a14:foregroundMark x1="41949" y1="34713" x2="50000" y2="36092"/>
                        <a14:foregroundMark x1="32627" y1="25747" x2="37288" y2="26667"/>
                        <a14:foregroundMark x1="58051" y1="25287" x2="57627" y2="25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296399" y="5951157"/>
            <a:ext cx="1017470" cy="187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84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55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68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E81147-A36D-D447-BF39-AD47EE9AF1D2}"/>
              </a:ext>
            </a:extLst>
          </p:cNvPr>
          <p:cNvSpPr/>
          <p:nvPr/>
        </p:nvSpPr>
        <p:spPr>
          <a:xfrm>
            <a:off x="3525252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68C33D-1C69-8749-A620-46730AEC5D9D}"/>
              </a:ext>
            </a:extLst>
          </p:cNvPr>
          <p:cNvSpPr/>
          <p:nvPr/>
        </p:nvSpPr>
        <p:spPr>
          <a:xfrm>
            <a:off x="3525251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D6F2D91-52DF-7C40-8A59-70D411406506}"/>
              </a:ext>
            </a:extLst>
          </p:cNvPr>
          <p:cNvSpPr/>
          <p:nvPr/>
        </p:nvSpPr>
        <p:spPr>
          <a:xfrm>
            <a:off x="3525251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19B3DAC-B7DB-DB44-8316-436B95890886}"/>
              </a:ext>
            </a:extLst>
          </p:cNvPr>
          <p:cNvSpPr/>
          <p:nvPr/>
        </p:nvSpPr>
        <p:spPr>
          <a:xfrm>
            <a:off x="3525251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6EFCE61-9C7E-114F-BE9C-7AF2B61D7F80}"/>
              </a:ext>
            </a:extLst>
          </p:cNvPr>
          <p:cNvSpPr/>
          <p:nvPr/>
        </p:nvSpPr>
        <p:spPr>
          <a:xfrm>
            <a:off x="3525251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AD8013-27CA-2449-9529-86DB37B6300F}"/>
              </a:ext>
            </a:extLst>
          </p:cNvPr>
          <p:cNvSpPr/>
          <p:nvPr/>
        </p:nvSpPr>
        <p:spPr>
          <a:xfrm>
            <a:off x="352561" y="140325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88ACD8F-CDFB-BD48-B926-6E38388AA9F7}"/>
              </a:ext>
            </a:extLst>
          </p:cNvPr>
          <p:cNvSpPr/>
          <p:nvPr/>
        </p:nvSpPr>
        <p:spPr>
          <a:xfrm>
            <a:off x="352560" y="2093454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14ABE9A-A98C-7047-B7DC-7A0D3DC0DA58}"/>
              </a:ext>
            </a:extLst>
          </p:cNvPr>
          <p:cNvSpPr/>
          <p:nvPr/>
        </p:nvSpPr>
        <p:spPr>
          <a:xfrm>
            <a:off x="352560" y="4046583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FA2E638-E07F-874D-8F4F-532B21E1C90C}"/>
              </a:ext>
            </a:extLst>
          </p:cNvPr>
          <p:cNvSpPr/>
          <p:nvPr/>
        </p:nvSpPr>
        <p:spPr>
          <a:xfrm>
            <a:off x="352560" y="5999712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4399BB5-D12F-C44B-B9C6-4D26DB1D16D3}"/>
              </a:ext>
            </a:extLst>
          </p:cNvPr>
          <p:cNvSpPr/>
          <p:nvPr/>
        </p:nvSpPr>
        <p:spPr>
          <a:xfrm>
            <a:off x="352560" y="7952841"/>
            <a:ext cx="2951999" cy="1800000"/>
          </a:xfrm>
          <a:prstGeom prst="roundRect">
            <a:avLst>
              <a:gd name="adj" fmla="val 10571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444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59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41A6F237-52E9-614D-BC38-B5E0518654D9}"/>
              </a:ext>
            </a:extLst>
          </p:cNvPr>
          <p:cNvGrpSpPr/>
          <p:nvPr/>
        </p:nvGrpSpPr>
        <p:grpSpPr>
          <a:xfrm>
            <a:off x="352560" y="7952841"/>
            <a:ext cx="2951999" cy="1800000"/>
            <a:chOff x="352561" y="140325"/>
            <a:chExt cx="2951999" cy="1800000"/>
          </a:xfrm>
        </p:grpSpPr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7C51D8A4-F890-BE4F-A445-D9967FB31934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B5ABB1CD-49FE-0A42-ABBA-64C51E501D1D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73" name="Étoile à 5 branches 72">
              <a:extLst>
                <a:ext uri="{FF2B5EF4-FFF2-40B4-BE49-F238E27FC236}">
                  <a16:creationId xmlns:a16="http://schemas.microsoft.com/office/drawing/2014/main" id="{9B0D0C9D-601F-C645-89B4-888E34DD68A2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Étoile à 5 branches 73">
              <a:extLst>
                <a:ext uri="{FF2B5EF4-FFF2-40B4-BE49-F238E27FC236}">
                  <a16:creationId xmlns:a16="http://schemas.microsoft.com/office/drawing/2014/main" id="{BD709613-E47C-A649-96AD-0001A11FB2BD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Étoile à 5 branches 74">
              <a:extLst>
                <a:ext uri="{FF2B5EF4-FFF2-40B4-BE49-F238E27FC236}">
                  <a16:creationId xmlns:a16="http://schemas.microsoft.com/office/drawing/2014/main" id="{A8A21BFB-7988-AE41-AD9A-6DE0BF7D5F99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821BE46-92E6-9342-B63E-8B71120C8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3700BDF3-1B94-A14A-9233-E05688F8C47C}"/>
              </a:ext>
            </a:extLst>
          </p:cNvPr>
          <p:cNvGrpSpPr/>
          <p:nvPr/>
        </p:nvGrpSpPr>
        <p:grpSpPr>
          <a:xfrm>
            <a:off x="3525249" y="7952840"/>
            <a:ext cx="2951999" cy="1800000"/>
            <a:chOff x="352561" y="140325"/>
            <a:chExt cx="2951999" cy="1800000"/>
          </a:xfrm>
        </p:grpSpPr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3390AF10-3231-6840-9746-21A34323CCB1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6BB5C104-E5EB-184E-A811-B3598E929F72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80" name="Étoile à 5 branches 79">
              <a:extLst>
                <a:ext uri="{FF2B5EF4-FFF2-40B4-BE49-F238E27FC236}">
                  <a16:creationId xmlns:a16="http://schemas.microsoft.com/office/drawing/2014/main" id="{F93D5676-4DAA-6541-91C5-F33D5B338155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Étoile à 5 branches 80">
              <a:extLst>
                <a:ext uri="{FF2B5EF4-FFF2-40B4-BE49-F238E27FC236}">
                  <a16:creationId xmlns:a16="http://schemas.microsoft.com/office/drawing/2014/main" id="{D9926741-07AA-0F44-80EE-A93C871C93C5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Étoile à 5 branches 81">
              <a:extLst>
                <a:ext uri="{FF2B5EF4-FFF2-40B4-BE49-F238E27FC236}">
                  <a16:creationId xmlns:a16="http://schemas.microsoft.com/office/drawing/2014/main" id="{B26ACDBA-B5B5-A047-9125-5E8C69A97C9C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76FF6873-DD86-FC4C-90E8-C43930964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4BFA4AFF-2A4A-AE44-AEEF-E86F43CE0A31}"/>
              </a:ext>
            </a:extLst>
          </p:cNvPr>
          <p:cNvGrpSpPr/>
          <p:nvPr/>
        </p:nvGrpSpPr>
        <p:grpSpPr>
          <a:xfrm>
            <a:off x="352560" y="6017156"/>
            <a:ext cx="2951999" cy="1800000"/>
            <a:chOff x="352561" y="140325"/>
            <a:chExt cx="2951999" cy="1800000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081426F7-8E97-DE47-AACA-0226F1F4EFED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2B250404-2DB9-7646-836C-7143C9C066AC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45" name="Étoile à 5 branches 44">
              <a:extLst>
                <a:ext uri="{FF2B5EF4-FFF2-40B4-BE49-F238E27FC236}">
                  <a16:creationId xmlns:a16="http://schemas.microsoft.com/office/drawing/2014/main" id="{41C5D740-0731-B64F-A412-4CA62C47F0FD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Étoile à 5 branches 45">
              <a:extLst>
                <a:ext uri="{FF2B5EF4-FFF2-40B4-BE49-F238E27FC236}">
                  <a16:creationId xmlns:a16="http://schemas.microsoft.com/office/drawing/2014/main" id="{1CBEDA7A-3924-F047-A330-66C6091F4CF2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Étoile à 5 branches 46">
              <a:extLst>
                <a:ext uri="{FF2B5EF4-FFF2-40B4-BE49-F238E27FC236}">
                  <a16:creationId xmlns:a16="http://schemas.microsoft.com/office/drawing/2014/main" id="{6DE91000-9A68-FF40-9FB2-F6277CED927A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6C61A2EF-01BD-9540-A003-3068CD7E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08453B08-2051-1447-BBDA-64DCE979DCCE}"/>
              </a:ext>
            </a:extLst>
          </p:cNvPr>
          <p:cNvGrpSpPr/>
          <p:nvPr/>
        </p:nvGrpSpPr>
        <p:grpSpPr>
          <a:xfrm>
            <a:off x="3525249" y="6017155"/>
            <a:ext cx="2951999" cy="1800000"/>
            <a:chOff x="352561" y="140325"/>
            <a:chExt cx="2951999" cy="1800000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E7BD45ED-BF3D-C140-8675-CEEDB365C7C1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A62CD579-41D5-7144-8624-336205EC3103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52" name="Étoile à 5 branches 51">
              <a:extLst>
                <a:ext uri="{FF2B5EF4-FFF2-40B4-BE49-F238E27FC236}">
                  <a16:creationId xmlns:a16="http://schemas.microsoft.com/office/drawing/2014/main" id="{72BA2F57-9CDF-F348-AF78-F6BEC88F78EF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Étoile à 5 branches 52">
              <a:extLst>
                <a:ext uri="{FF2B5EF4-FFF2-40B4-BE49-F238E27FC236}">
                  <a16:creationId xmlns:a16="http://schemas.microsoft.com/office/drawing/2014/main" id="{D61D6A91-7F83-0947-80A6-814131012F0D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Étoile à 5 branches 53">
              <a:extLst>
                <a:ext uri="{FF2B5EF4-FFF2-40B4-BE49-F238E27FC236}">
                  <a16:creationId xmlns:a16="http://schemas.microsoft.com/office/drawing/2014/main" id="{00D90800-2204-4D49-8D59-2F85FB07F098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C8FCF712-41DF-2349-8542-98112E416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229F349-948E-8E49-A8CB-F3F5288B9872}"/>
              </a:ext>
            </a:extLst>
          </p:cNvPr>
          <p:cNvGrpSpPr/>
          <p:nvPr/>
        </p:nvGrpSpPr>
        <p:grpSpPr>
          <a:xfrm>
            <a:off x="352561" y="4051193"/>
            <a:ext cx="2951999" cy="1800000"/>
            <a:chOff x="352561" y="140325"/>
            <a:chExt cx="2951999" cy="18000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72C959E6-6FE4-FD46-AAF4-6F42593E21A0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370B47F-FCFA-FA47-ABF5-B60ADAD397FE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59" name="Étoile à 5 branches 58">
              <a:extLst>
                <a:ext uri="{FF2B5EF4-FFF2-40B4-BE49-F238E27FC236}">
                  <a16:creationId xmlns:a16="http://schemas.microsoft.com/office/drawing/2014/main" id="{22382B40-6A09-EE41-AA13-6A758497678C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Étoile à 5 branches 59">
              <a:extLst>
                <a:ext uri="{FF2B5EF4-FFF2-40B4-BE49-F238E27FC236}">
                  <a16:creationId xmlns:a16="http://schemas.microsoft.com/office/drawing/2014/main" id="{F34A3628-EB3A-AE47-BA1A-13A4C9666B20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Étoile à 5 branches 60">
              <a:extLst>
                <a:ext uri="{FF2B5EF4-FFF2-40B4-BE49-F238E27FC236}">
                  <a16:creationId xmlns:a16="http://schemas.microsoft.com/office/drawing/2014/main" id="{55041A19-29AE-7E4B-9726-C63F99635F3A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F0C57021-2232-EC4A-AB71-964E2073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EAA7BE7B-3621-C84D-8425-1084E1774475}"/>
              </a:ext>
            </a:extLst>
          </p:cNvPr>
          <p:cNvGrpSpPr/>
          <p:nvPr/>
        </p:nvGrpSpPr>
        <p:grpSpPr>
          <a:xfrm>
            <a:off x="3525250" y="4051192"/>
            <a:ext cx="2951999" cy="1800000"/>
            <a:chOff x="352561" y="140325"/>
            <a:chExt cx="2951999" cy="1800000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FADE1E8C-7F08-494D-85FF-626C39F1BB86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5B7A0FD1-C509-EE47-9333-CD42BACFD56B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66" name="Étoile à 5 branches 65">
              <a:extLst>
                <a:ext uri="{FF2B5EF4-FFF2-40B4-BE49-F238E27FC236}">
                  <a16:creationId xmlns:a16="http://schemas.microsoft.com/office/drawing/2014/main" id="{5FD98739-9C47-F04C-BBA9-92B6D490B576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Étoile à 5 branches 66">
              <a:extLst>
                <a:ext uri="{FF2B5EF4-FFF2-40B4-BE49-F238E27FC236}">
                  <a16:creationId xmlns:a16="http://schemas.microsoft.com/office/drawing/2014/main" id="{60AD24D5-5D0A-3441-8FFA-D24CA44C086F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Étoile à 5 branches 67">
              <a:extLst>
                <a:ext uri="{FF2B5EF4-FFF2-40B4-BE49-F238E27FC236}">
                  <a16:creationId xmlns:a16="http://schemas.microsoft.com/office/drawing/2014/main" id="{8F0FDEED-5BE9-4B44-80BA-E5BC223940CC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48167E21-C83F-7F4A-9DE6-46D4636A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CE492926-1219-3044-BB1F-E33C250457E3}"/>
              </a:ext>
            </a:extLst>
          </p:cNvPr>
          <p:cNvGrpSpPr/>
          <p:nvPr/>
        </p:nvGrpSpPr>
        <p:grpSpPr>
          <a:xfrm>
            <a:off x="352560" y="2106288"/>
            <a:ext cx="2951999" cy="1800000"/>
            <a:chOff x="352561" y="140325"/>
            <a:chExt cx="2951999" cy="180000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4EA9CCB-E8D2-074C-A11B-AB5DDB7AD3F8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7003460-1545-4A42-B41C-A0217B5E2683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31" name="Étoile à 5 branches 30">
              <a:extLst>
                <a:ext uri="{FF2B5EF4-FFF2-40B4-BE49-F238E27FC236}">
                  <a16:creationId xmlns:a16="http://schemas.microsoft.com/office/drawing/2014/main" id="{7D7A8D59-CBA1-A44C-99F1-58C311B216D6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Étoile à 5 branches 31">
              <a:extLst>
                <a:ext uri="{FF2B5EF4-FFF2-40B4-BE49-F238E27FC236}">
                  <a16:creationId xmlns:a16="http://schemas.microsoft.com/office/drawing/2014/main" id="{F9B60562-3876-964B-93B0-18DD6B286C7F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Étoile à 5 branches 32">
              <a:extLst>
                <a:ext uri="{FF2B5EF4-FFF2-40B4-BE49-F238E27FC236}">
                  <a16:creationId xmlns:a16="http://schemas.microsoft.com/office/drawing/2014/main" id="{045222D8-BDF3-0B4A-B943-41BDA354BEE4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75C8A53-458E-E141-BDB1-998B55991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D7B047C-1A75-2C4C-BA9C-D6CDA9412024}"/>
              </a:ext>
            </a:extLst>
          </p:cNvPr>
          <p:cNvGrpSpPr/>
          <p:nvPr/>
        </p:nvGrpSpPr>
        <p:grpSpPr>
          <a:xfrm>
            <a:off x="3525249" y="2106287"/>
            <a:ext cx="2951999" cy="1800000"/>
            <a:chOff x="352561" y="140325"/>
            <a:chExt cx="2951999" cy="1800000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F9A4F03-B31E-024A-971E-E88566453423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2937562F-40C9-6647-BE97-256D38BB4A3F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38" name="Étoile à 5 branches 37">
              <a:extLst>
                <a:ext uri="{FF2B5EF4-FFF2-40B4-BE49-F238E27FC236}">
                  <a16:creationId xmlns:a16="http://schemas.microsoft.com/office/drawing/2014/main" id="{26F8BD3F-413C-DF46-98A1-8AC4C1F8ABB0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Étoile à 5 branches 38">
              <a:extLst>
                <a:ext uri="{FF2B5EF4-FFF2-40B4-BE49-F238E27FC236}">
                  <a16:creationId xmlns:a16="http://schemas.microsoft.com/office/drawing/2014/main" id="{0E1C7B87-2C9A-8049-BE09-6A6FC530B1BF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Étoile à 5 branches 39">
              <a:extLst>
                <a:ext uri="{FF2B5EF4-FFF2-40B4-BE49-F238E27FC236}">
                  <a16:creationId xmlns:a16="http://schemas.microsoft.com/office/drawing/2014/main" id="{45F0540D-5328-F145-AEE8-F395EAB33321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8B1565E2-414B-2C4F-B4F6-C776A4EF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248BEDE-CAFB-9148-A188-23447F72CEB0}"/>
              </a:ext>
            </a:extLst>
          </p:cNvPr>
          <p:cNvGrpSpPr/>
          <p:nvPr/>
        </p:nvGrpSpPr>
        <p:grpSpPr>
          <a:xfrm>
            <a:off x="352561" y="140325"/>
            <a:ext cx="2951999" cy="1800000"/>
            <a:chOff x="352561" y="140325"/>
            <a:chExt cx="2951999" cy="180000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4AD8013-27CA-2449-9529-86DB37B6300F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E0956B1F-9A97-9348-B8F5-FE6AED0307DF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6" name="Étoile à 5 branches 5">
              <a:extLst>
                <a:ext uri="{FF2B5EF4-FFF2-40B4-BE49-F238E27FC236}">
                  <a16:creationId xmlns:a16="http://schemas.microsoft.com/office/drawing/2014/main" id="{76A89E01-E499-8748-BED4-9A2A9DAAD547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Étoile à 5 branches 18">
              <a:extLst>
                <a:ext uri="{FF2B5EF4-FFF2-40B4-BE49-F238E27FC236}">
                  <a16:creationId xmlns:a16="http://schemas.microsoft.com/office/drawing/2014/main" id="{3C7C3ADB-C2EE-8148-87C3-07B65BB9DD7C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Étoile à 5 branches 19">
              <a:extLst>
                <a:ext uri="{FF2B5EF4-FFF2-40B4-BE49-F238E27FC236}">
                  <a16:creationId xmlns:a16="http://schemas.microsoft.com/office/drawing/2014/main" id="{48FB2F6C-2D57-534D-B1B4-86CB8E5BBC9E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121A8EC-7C5C-5841-A8E8-D5A2A0538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7B0BEE7-A825-F640-B4D6-1262ECCCFF05}"/>
              </a:ext>
            </a:extLst>
          </p:cNvPr>
          <p:cNvGrpSpPr/>
          <p:nvPr/>
        </p:nvGrpSpPr>
        <p:grpSpPr>
          <a:xfrm>
            <a:off x="3525250" y="140324"/>
            <a:ext cx="2951999" cy="1800000"/>
            <a:chOff x="352561" y="140325"/>
            <a:chExt cx="2951999" cy="180000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1A323131-D064-1E45-AF98-4B0ABDE55DFE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3B5F81A4-F4AA-3D45-90B0-063103498847}"/>
                </a:ext>
              </a:extLst>
            </p:cNvPr>
            <p:cNvSpPr/>
            <p:nvPr/>
          </p:nvSpPr>
          <p:spPr>
            <a:xfrm rot="16200000">
              <a:off x="2454965" y="861420"/>
              <a:ext cx="1023731" cy="357809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Bois</a:t>
              </a:r>
            </a:p>
          </p:txBody>
        </p:sp>
        <p:sp>
          <p:nvSpPr>
            <p:cNvPr id="24" name="Étoile à 5 branches 23">
              <a:extLst>
                <a:ext uri="{FF2B5EF4-FFF2-40B4-BE49-F238E27FC236}">
                  <a16:creationId xmlns:a16="http://schemas.microsoft.com/office/drawing/2014/main" id="{3BF44012-F99F-F147-91A0-F5539836AEA3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Étoile à 5 branches 24">
              <a:extLst>
                <a:ext uri="{FF2B5EF4-FFF2-40B4-BE49-F238E27FC236}">
                  <a16:creationId xmlns:a16="http://schemas.microsoft.com/office/drawing/2014/main" id="{898051E5-BE29-624F-9208-6C45B94EE8CC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Étoile à 5 branches 25">
              <a:extLst>
                <a:ext uri="{FF2B5EF4-FFF2-40B4-BE49-F238E27FC236}">
                  <a16:creationId xmlns:a16="http://schemas.microsoft.com/office/drawing/2014/main" id="{A257B931-9BD6-C14F-BC0E-FF3FBC381681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AE02B11A-22D5-9144-80F7-775C80902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101117" y="216555"/>
              <a:ext cx="1602305" cy="1602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58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AB7863DE-6790-7249-9DD8-5A0284E7A546}"/>
              </a:ext>
            </a:extLst>
          </p:cNvPr>
          <p:cNvGrpSpPr/>
          <p:nvPr/>
        </p:nvGrpSpPr>
        <p:grpSpPr>
          <a:xfrm>
            <a:off x="348878" y="7957274"/>
            <a:ext cx="2951999" cy="1800000"/>
            <a:chOff x="352561" y="140325"/>
            <a:chExt cx="2951999" cy="1800000"/>
          </a:xfrm>
        </p:grpSpPr>
        <p:sp>
          <p:nvSpPr>
            <p:cNvPr id="134" name="Rectangle : coins arrondis 133">
              <a:extLst>
                <a:ext uri="{FF2B5EF4-FFF2-40B4-BE49-F238E27FC236}">
                  <a16:creationId xmlns:a16="http://schemas.microsoft.com/office/drawing/2014/main" id="{56AC4DF1-648B-0D45-A07B-FA225513D9F7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Rectangle : coins arrondis 134">
              <a:extLst>
                <a:ext uri="{FF2B5EF4-FFF2-40B4-BE49-F238E27FC236}">
                  <a16:creationId xmlns:a16="http://schemas.microsoft.com/office/drawing/2014/main" id="{CEB1DA3B-81AA-D94B-B325-363578934358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136" name="Étoile à 5 branches 135">
              <a:extLst>
                <a:ext uri="{FF2B5EF4-FFF2-40B4-BE49-F238E27FC236}">
                  <a16:creationId xmlns:a16="http://schemas.microsoft.com/office/drawing/2014/main" id="{B1D9AD06-9AD9-F846-9CD7-331094B764D6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Étoile à 5 branches 136">
              <a:extLst>
                <a:ext uri="{FF2B5EF4-FFF2-40B4-BE49-F238E27FC236}">
                  <a16:creationId xmlns:a16="http://schemas.microsoft.com/office/drawing/2014/main" id="{05B1450B-C4D5-DE49-85D3-33D29B0842BB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Étoile à 5 branches 137">
              <a:extLst>
                <a:ext uri="{FF2B5EF4-FFF2-40B4-BE49-F238E27FC236}">
                  <a16:creationId xmlns:a16="http://schemas.microsoft.com/office/drawing/2014/main" id="{5251DAD3-BD8A-7743-B9BF-92BFA13141BA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9" name="Image 138">
              <a:extLst>
                <a:ext uri="{FF2B5EF4-FFF2-40B4-BE49-F238E27FC236}">
                  <a16:creationId xmlns:a16="http://schemas.microsoft.com/office/drawing/2014/main" id="{9C4ECEE7-B060-2341-942B-9EA1D673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D6632DD4-A6D1-FD46-A8EC-8FBFAD7E43D5}"/>
              </a:ext>
            </a:extLst>
          </p:cNvPr>
          <p:cNvGrpSpPr/>
          <p:nvPr/>
        </p:nvGrpSpPr>
        <p:grpSpPr>
          <a:xfrm>
            <a:off x="3521565" y="7951244"/>
            <a:ext cx="2951999" cy="1800000"/>
            <a:chOff x="352561" y="140325"/>
            <a:chExt cx="2951999" cy="1800000"/>
          </a:xfrm>
        </p:grpSpPr>
        <p:sp>
          <p:nvSpPr>
            <p:cNvPr id="141" name="Rectangle : coins arrondis 140">
              <a:extLst>
                <a:ext uri="{FF2B5EF4-FFF2-40B4-BE49-F238E27FC236}">
                  <a16:creationId xmlns:a16="http://schemas.microsoft.com/office/drawing/2014/main" id="{EB6AF886-E590-6B4C-A451-3A17B5178056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Rectangle : coins arrondis 141">
              <a:extLst>
                <a:ext uri="{FF2B5EF4-FFF2-40B4-BE49-F238E27FC236}">
                  <a16:creationId xmlns:a16="http://schemas.microsoft.com/office/drawing/2014/main" id="{0EE9ED39-F3D8-604E-9493-3E695394E653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143" name="Étoile à 5 branches 142">
              <a:extLst>
                <a:ext uri="{FF2B5EF4-FFF2-40B4-BE49-F238E27FC236}">
                  <a16:creationId xmlns:a16="http://schemas.microsoft.com/office/drawing/2014/main" id="{FB7F0835-BF36-1745-93FB-2484797FE09B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Étoile à 5 branches 143">
              <a:extLst>
                <a:ext uri="{FF2B5EF4-FFF2-40B4-BE49-F238E27FC236}">
                  <a16:creationId xmlns:a16="http://schemas.microsoft.com/office/drawing/2014/main" id="{A154FFF3-9DDE-E541-B138-AFB877C25126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Étoile à 5 branches 144">
              <a:extLst>
                <a:ext uri="{FF2B5EF4-FFF2-40B4-BE49-F238E27FC236}">
                  <a16:creationId xmlns:a16="http://schemas.microsoft.com/office/drawing/2014/main" id="{71B49824-D147-F845-9363-795B075E3212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6" name="Image 145">
              <a:extLst>
                <a:ext uri="{FF2B5EF4-FFF2-40B4-BE49-F238E27FC236}">
                  <a16:creationId xmlns:a16="http://schemas.microsoft.com/office/drawing/2014/main" id="{9E0B402C-51DE-974D-9953-C9930294C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90907971-8F0A-3E46-9392-0E7D8430744D}"/>
              </a:ext>
            </a:extLst>
          </p:cNvPr>
          <p:cNvGrpSpPr/>
          <p:nvPr/>
        </p:nvGrpSpPr>
        <p:grpSpPr>
          <a:xfrm>
            <a:off x="352561" y="140325"/>
            <a:ext cx="2951999" cy="1800000"/>
            <a:chOff x="352561" y="140325"/>
            <a:chExt cx="2951999" cy="180000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4AD8013-27CA-2449-9529-86DB37B6300F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E0956B1F-9A97-9348-B8F5-FE6AED0307DF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6" name="Étoile à 5 branches 5">
              <a:extLst>
                <a:ext uri="{FF2B5EF4-FFF2-40B4-BE49-F238E27FC236}">
                  <a16:creationId xmlns:a16="http://schemas.microsoft.com/office/drawing/2014/main" id="{76A89E01-E499-8748-BED4-9A2A9DAAD547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Étoile à 5 branches 18">
              <a:extLst>
                <a:ext uri="{FF2B5EF4-FFF2-40B4-BE49-F238E27FC236}">
                  <a16:creationId xmlns:a16="http://schemas.microsoft.com/office/drawing/2014/main" id="{3C7C3ADB-C2EE-8148-87C3-07B65BB9DD7C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Étoile à 5 branches 19">
              <a:extLst>
                <a:ext uri="{FF2B5EF4-FFF2-40B4-BE49-F238E27FC236}">
                  <a16:creationId xmlns:a16="http://schemas.microsoft.com/office/drawing/2014/main" id="{48FB2F6C-2D57-534D-B1B4-86CB8E5BBC9E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19F7A03-DD66-D544-88E1-5B01BFBA6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1764AAB8-EBDB-FD46-A88E-50724E7CF725}"/>
              </a:ext>
            </a:extLst>
          </p:cNvPr>
          <p:cNvGrpSpPr/>
          <p:nvPr/>
        </p:nvGrpSpPr>
        <p:grpSpPr>
          <a:xfrm>
            <a:off x="3525248" y="134295"/>
            <a:ext cx="2951999" cy="1800000"/>
            <a:chOff x="352561" y="140325"/>
            <a:chExt cx="2951999" cy="1800000"/>
          </a:xfrm>
        </p:grpSpPr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01C373B9-229B-E34B-96CF-0A32ED1B2DB5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CAF67BE0-4A12-504E-BCFD-EF47AD520757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87" name="Étoile à 5 branches 86">
              <a:extLst>
                <a:ext uri="{FF2B5EF4-FFF2-40B4-BE49-F238E27FC236}">
                  <a16:creationId xmlns:a16="http://schemas.microsoft.com/office/drawing/2014/main" id="{EDD67BAF-2851-8247-8E5D-2E7248E5B289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Étoile à 5 branches 87">
              <a:extLst>
                <a:ext uri="{FF2B5EF4-FFF2-40B4-BE49-F238E27FC236}">
                  <a16:creationId xmlns:a16="http://schemas.microsoft.com/office/drawing/2014/main" id="{0D328896-D4AC-614C-A2E6-F4B3B36F180E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Étoile à 5 branches 88">
              <a:extLst>
                <a:ext uri="{FF2B5EF4-FFF2-40B4-BE49-F238E27FC236}">
                  <a16:creationId xmlns:a16="http://schemas.microsoft.com/office/drawing/2014/main" id="{96E10EC8-0DEB-1D46-87EC-6715BD845A97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64A5B7CA-7736-CE4C-853F-7B27BB8CB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B01F707-2D36-E746-A7A0-3DBA203E0329}"/>
              </a:ext>
            </a:extLst>
          </p:cNvPr>
          <p:cNvGrpSpPr/>
          <p:nvPr/>
        </p:nvGrpSpPr>
        <p:grpSpPr>
          <a:xfrm>
            <a:off x="352560" y="2112081"/>
            <a:ext cx="2951999" cy="1800000"/>
            <a:chOff x="352561" y="140325"/>
            <a:chExt cx="2951999" cy="1800000"/>
          </a:xfrm>
        </p:grpSpPr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CA719EE2-D003-D94B-B4AA-15CB77F6C9AD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1DEA3AA6-698F-5B48-8E02-60EAC0061D6A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94" name="Étoile à 5 branches 93">
              <a:extLst>
                <a:ext uri="{FF2B5EF4-FFF2-40B4-BE49-F238E27FC236}">
                  <a16:creationId xmlns:a16="http://schemas.microsoft.com/office/drawing/2014/main" id="{204281B2-ADDE-3748-B35F-8F30E41E4B5D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Étoile à 5 branches 94">
              <a:extLst>
                <a:ext uri="{FF2B5EF4-FFF2-40B4-BE49-F238E27FC236}">
                  <a16:creationId xmlns:a16="http://schemas.microsoft.com/office/drawing/2014/main" id="{F3864EF1-6804-D943-ADB6-B3F068DFF3E1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Étoile à 5 branches 95">
              <a:extLst>
                <a:ext uri="{FF2B5EF4-FFF2-40B4-BE49-F238E27FC236}">
                  <a16:creationId xmlns:a16="http://schemas.microsoft.com/office/drawing/2014/main" id="{168F10FC-83E1-6B43-BB83-B45731D426A2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B72098B9-B4E2-3D43-9FFA-7162D7280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CBD615E3-F9E3-B949-860F-92736236E86C}"/>
              </a:ext>
            </a:extLst>
          </p:cNvPr>
          <p:cNvGrpSpPr/>
          <p:nvPr/>
        </p:nvGrpSpPr>
        <p:grpSpPr>
          <a:xfrm>
            <a:off x="3525247" y="2106051"/>
            <a:ext cx="2951999" cy="1800000"/>
            <a:chOff x="352561" y="140325"/>
            <a:chExt cx="2951999" cy="1800000"/>
          </a:xfrm>
        </p:grpSpPr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C8BD9DF8-9A6F-0544-8ACD-48488DBAFF04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C74433E5-C81E-7447-8D87-A5ACF2471028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101" name="Étoile à 5 branches 100">
              <a:extLst>
                <a:ext uri="{FF2B5EF4-FFF2-40B4-BE49-F238E27FC236}">
                  <a16:creationId xmlns:a16="http://schemas.microsoft.com/office/drawing/2014/main" id="{FD15AF8F-B846-BC41-B334-2934615FE23B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Étoile à 5 branches 101">
              <a:extLst>
                <a:ext uri="{FF2B5EF4-FFF2-40B4-BE49-F238E27FC236}">
                  <a16:creationId xmlns:a16="http://schemas.microsoft.com/office/drawing/2014/main" id="{3CEA7628-28E9-6645-9366-087AF3C99290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Étoile à 5 branches 102">
              <a:extLst>
                <a:ext uri="{FF2B5EF4-FFF2-40B4-BE49-F238E27FC236}">
                  <a16:creationId xmlns:a16="http://schemas.microsoft.com/office/drawing/2014/main" id="{4816132B-2F88-DD49-9865-1F74E1D4CFFB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4" name="Image 103">
              <a:extLst>
                <a:ext uri="{FF2B5EF4-FFF2-40B4-BE49-F238E27FC236}">
                  <a16:creationId xmlns:a16="http://schemas.microsoft.com/office/drawing/2014/main" id="{774D9F20-C9F2-8E47-B0A2-4BA02CC23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4C08F294-EC6F-2743-BEC5-E0EC5C4F6882}"/>
              </a:ext>
            </a:extLst>
          </p:cNvPr>
          <p:cNvGrpSpPr/>
          <p:nvPr/>
        </p:nvGrpSpPr>
        <p:grpSpPr>
          <a:xfrm>
            <a:off x="352560" y="4058470"/>
            <a:ext cx="2951999" cy="1800000"/>
            <a:chOff x="352561" y="140325"/>
            <a:chExt cx="2951999" cy="1800000"/>
          </a:xfrm>
        </p:grpSpPr>
        <p:sp>
          <p:nvSpPr>
            <p:cNvPr id="106" name="Rectangle : coins arrondis 105">
              <a:extLst>
                <a:ext uri="{FF2B5EF4-FFF2-40B4-BE49-F238E27FC236}">
                  <a16:creationId xmlns:a16="http://schemas.microsoft.com/office/drawing/2014/main" id="{9CD66538-787D-234D-BF3A-5C91A5BFCDF0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 : coins arrondis 106">
              <a:extLst>
                <a:ext uri="{FF2B5EF4-FFF2-40B4-BE49-F238E27FC236}">
                  <a16:creationId xmlns:a16="http://schemas.microsoft.com/office/drawing/2014/main" id="{9EA4AA69-7C14-B840-BA00-E963AE242FA4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108" name="Étoile à 5 branches 107">
              <a:extLst>
                <a:ext uri="{FF2B5EF4-FFF2-40B4-BE49-F238E27FC236}">
                  <a16:creationId xmlns:a16="http://schemas.microsoft.com/office/drawing/2014/main" id="{5F438615-8D23-2F49-9C34-34C8B36DE9EE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Étoile à 5 branches 108">
              <a:extLst>
                <a:ext uri="{FF2B5EF4-FFF2-40B4-BE49-F238E27FC236}">
                  <a16:creationId xmlns:a16="http://schemas.microsoft.com/office/drawing/2014/main" id="{1C2DD7DA-6E49-F84E-8285-754F5C313B3A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Étoile à 5 branches 109">
              <a:extLst>
                <a:ext uri="{FF2B5EF4-FFF2-40B4-BE49-F238E27FC236}">
                  <a16:creationId xmlns:a16="http://schemas.microsoft.com/office/drawing/2014/main" id="{714B5BE9-66BF-7F47-B032-DD80A94138BF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E93B1569-660E-DF4B-8057-D0A3AC148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37F23D00-BB03-3048-8C75-5DC69563E490}"/>
              </a:ext>
            </a:extLst>
          </p:cNvPr>
          <p:cNvGrpSpPr/>
          <p:nvPr/>
        </p:nvGrpSpPr>
        <p:grpSpPr>
          <a:xfrm>
            <a:off x="3525247" y="4052440"/>
            <a:ext cx="2951999" cy="1800000"/>
            <a:chOff x="352561" y="140325"/>
            <a:chExt cx="2951999" cy="1800000"/>
          </a:xfrm>
        </p:grpSpPr>
        <p:sp>
          <p:nvSpPr>
            <p:cNvPr id="113" name="Rectangle : coins arrondis 112">
              <a:extLst>
                <a:ext uri="{FF2B5EF4-FFF2-40B4-BE49-F238E27FC236}">
                  <a16:creationId xmlns:a16="http://schemas.microsoft.com/office/drawing/2014/main" id="{747E6BF5-DFE9-BC47-A770-FDC12E430962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Rectangle : coins arrondis 113">
              <a:extLst>
                <a:ext uri="{FF2B5EF4-FFF2-40B4-BE49-F238E27FC236}">
                  <a16:creationId xmlns:a16="http://schemas.microsoft.com/office/drawing/2014/main" id="{CD6FC42C-10EE-D844-B9A7-1D99C2CF3EBA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115" name="Étoile à 5 branches 114">
              <a:extLst>
                <a:ext uri="{FF2B5EF4-FFF2-40B4-BE49-F238E27FC236}">
                  <a16:creationId xmlns:a16="http://schemas.microsoft.com/office/drawing/2014/main" id="{4E7B1646-74C0-D346-8078-4AD3190EF953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Étoile à 5 branches 115">
              <a:extLst>
                <a:ext uri="{FF2B5EF4-FFF2-40B4-BE49-F238E27FC236}">
                  <a16:creationId xmlns:a16="http://schemas.microsoft.com/office/drawing/2014/main" id="{AD0DE106-8E82-154D-8692-CBD7E205CC51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Étoile à 5 branches 116">
              <a:extLst>
                <a:ext uri="{FF2B5EF4-FFF2-40B4-BE49-F238E27FC236}">
                  <a16:creationId xmlns:a16="http://schemas.microsoft.com/office/drawing/2014/main" id="{7B155D2A-27CC-3740-9A50-1F25C7C8A027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E149C8F5-F722-6D42-85E9-03F059D67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6EC0698E-0358-D442-B5E9-A774198BFA26}"/>
              </a:ext>
            </a:extLst>
          </p:cNvPr>
          <p:cNvGrpSpPr/>
          <p:nvPr/>
        </p:nvGrpSpPr>
        <p:grpSpPr>
          <a:xfrm>
            <a:off x="348878" y="6018402"/>
            <a:ext cx="2951999" cy="1800000"/>
            <a:chOff x="352561" y="140325"/>
            <a:chExt cx="2951999" cy="1800000"/>
          </a:xfrm>
        </p:grpSpPr>
        <p:sp>
          <p:nvSpPr>
            <p:cNvPr id="120" name="Rectangle : coins arrondis 119">
              <a:extLst>
                <a:ext uri="{FF2B5EF4-FFF2-40B4-BE49-F238E27FC236}">
                  <a16:creationId xmlns:a16="http://schemas.microsoft.com/office/drawing/2014/main" id="{AEC1C87C-8E0C-3849-9984-989180B44AFC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557F6CF4-EDE0-8444-8CA2-6E8771C982C4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122" name="Étoile à 5 branches 121">
              <a:extLst>
                <a:ext uri="{FF2B5EF4-FFF2-40B4-BE49-F238E27FC236}">
                  <a16:creationId xmlns:a16="http://schemas.microsoft.com/office/drawing/2014/main" id="{3F108BC4-2ED8-DC4D-84E8-D216E5C52881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Étoile à 5 branches 122">
              <a:extLst>
                <a:ext uri="{FF2B5EF4-FFF2-40B4-BE49-F238E27FC236}">
                  <a16:creationId xmlns:a16="http://schemas.microsoft.com/office/drawing/2014/main" id="{1B381461-A20F-894C-9A5A-C71E55958233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Étoile à 5 branches 123">
              <a:extLst>
                <a:ext uri="{FF2B5EF4-FFF2-40B4-BE49-F238E27FC236}">
                  <a16:creationId xmlns:a16="http://schemas.microsoft.com/office/drawing/2014/main" id="{8C45DD04-63BA-DC4A-BD5E-DAF8E3871CC3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5" name="Image 124">
              <a:extLst>
                <a:ext uri="{FF2B5EF4-FFF2-40B4-BE49-F238E27FC236}">
                  <a16:creationId xmlns:a16="http://schemas.microsoft.com/office/drawing/2014/main" id="{3E035EE9-1A3E-6240-B7B9-E1E5947A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C22C09C0-5D9B-0047-B203-E30D90169FA6}"/>
              </a:ext>
            </a:extLst>
          </p:cNvPr>
          <p:cNvGrpSpPr/>
          <p:nvPr/>
        </p:nvGrpSpPr>
        <p:grpSpPr>
          <a:xfrm>
            <a:off x="3521564" y="6009285"/>
            <a:ext cx="2951999" cy="1800000"/>
            <a:chOff x="352561" y="140325"/>
            <a:chExt cx="2951999" cy="1800000"/>
          </a:xfrm>
        </p:grpSpPr>
        <p:sp>
          <p:nvSpPr>
            <p:cNvPr id="127" name="Rectangle : coins arrondis 126">
              <a:extLst>
                <a:ext uri="{FF2B5EF4-FFF2-40B4-BE49-F238E27FC236}">
                  <a16:creationId xmlns:a16="http://schemas.microsoft.com/office/drawing/2014/main" id="{5916A520-F1E9-FC4D-9216-E5A4127472D8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 : coins arrondis 127">
              <a:extLst>
                <a:ext uri="{FF2B5EF4-FFF2-40B4-BE49-F238E27FC236}">
                  <a16:creationId xmlns:a16="http://schemas.microsoft.com/office/drawing/2014/main" id="{9870CEDD-83AB-7E48-A2D8-9FCD4CF14056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129" name="Étoile à 5 branches 128">
              <a:extLst>
                <a:ext uri="{FF2B5EF4-FFF2-40B4-BE49-F238E27FC236}">
                  <a16:creationId xmlns:a16="http://schemas.microsoft.com/office/drawing/2014/main" id="{7EA4B60C-59FD-7C4E-BDB5-B7750564DEA6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Étoile à 5 branches 129">
              <a:extLst>
                <a:ext uri="{FF2B5EF4-FFF2-40B4-BE49-F238E27FC236}">
                  <a16:creationId xmlns:a16="http://schemas.microsoft.com/office/drawing/2014/main" id="{CEE02A17-C716-DA4F-BCF6-3DF0BA484B7A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Étoile à 5 branches 130">
              <a:extLst>
                <a:ext uri="{FF2B5EF4-FFF2-40B4-BE49-F238E27FC236}">
                  <a16:creationId xmlns:a16="http://schemas.microsoft.com/office/drawing/2014/main" id="{19015E53-AA71-6B42-A99C-3E9C65EB3117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2" name="Image 131">
              <a:extLst>
                <a:ext uri="{FF2B5EF4-FFF2-40B4-BE49-F238E27FC236}">
                  <a16:creationId xmlns:a16="http://schemas.microsoft.com/office/drawing/2014/main" id="{57D32B7A-A565-F044-82D9-0024496A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05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e 75">
            <a:extLst>
              <a:ext uri="{FF2B5EF4-FFF2-40B4-BE49-F238E27FC236}">
                <a16:creationId xmlns:a16="http://schemas.microsoft.com/office/drawing/2014/main" id="{DD36F6DB-3048-1F45-AFF0-39127A9EF87E}"/>
              </a:ext>
            </a:extLst>
          </p:cNvPr>
          <p:cNvGrpSpPr/>
          <p:nvPr/>
        </p:nvGrpSpPr>
        <p:grpSpPr>
          <a:xfrm>
            <a:off x="3521563" y="2100823"/>
            <a:ext cx="2951999" cy="1800000"/>
            <a:chOff x="352560" y="2112081"/>
            <a:chExt cx="2951999" cy="1800000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416AB519-4DE0-3245-8AA4-52DFADD7F8B3}"/>
                </a:ext>
              </a:extLst>
            </p:cNvPr>
            <p:cNvSpPr/>
            <p:nvPr/>
          </p:nvSpPr>
          <p:spPr>
            <a:xfrm>
              <a:off x="352560" y="2112081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783E4B74-76E6-0E44-8FDF-F57D324825AD}"/>
                </a:ext>
              </a:extLst>
            </p:cNvPr>
            <p:cNvSpPr/>
            <p:nvPr/>
          </p:nvSpPr>
          <p:spPr>
            <a:xfrm rot="16200000">
              <a:off x="2073247" y="2839592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METAL</a:t>
              </a:r>
            </a:p>
          </p:txBody>
        </p:sp>
        <p:sp>
          <p:nvSpPr>
            <p:cNvPr id="79" name="Étoile à 5 branches 78">
              <a:extLst>
                <a:ext uri="{FF2B5EF4-FFF2-40B4-BE49-F238E27FC236}">
                  <a16:creationId xmlns:a16="http://schemas.microsoft.com/office/drawing/2014/main" id="{985B427B-58AE-C740-98D0-58547DF0498F}"/>
                </a:ext>
              </a:extLst>
            </p:cNvPr>
            <p:cNvSpPr/>
            <p:nvPr/>
          </p:nvSpPr>
          <p:spPr>
            <a:xfrm rot="16200000">
              <a:off x="457199" y="3300316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Étoile à 5 branches 79">
              <a:extLst>
                <a:ext uri="{FF2B5EF4-FFF2-40B4-BE49-F238E27FC236}">
                  <a16:creationId xmlns:a16="http://schemas.microsoft.com/office/drawing/2014/main" id="{2F9D322E-AFFF-A449-8EFC-71BFCBC396F9}"/>
                </a:ext>
              </a:extLst>
            </p:cNvPr>
            <p:cNvSpPr/>
            <p:nvPr/>
          </p:nvSpPr>
          <p:spPr>
            <a:xfrm rot="16200000">
              <a:off x="457199" y="2783315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81" name="Étoile à 5 branches 80">
              <a:extLst>
                <a:ext uri="{FF2B5EF4-FFF2-40B4-BE49-F238E27FC236}">
                  <a16:creationId xmlns:a16="http://schemas.microsoft.com/office/drawing/2014/main" id="{C4F85D97-C8E5-CD46-88A9-794ED4D20A64}"/>
                </a:ext>
              </a:extLst>
            </p:cNvPr>
            <p:cNvSpPr/>
            <p:nvPr/>
          </p:nvSpPr>
          <p:spPr>
            <a:xfrm rot="16200000">
              <a:off x="457199" y="2266314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0A58E5DC-1BD5-B14F-A1B1-6C6035BB0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20287" y="2415533"/>
              <a:ext cx="1498551" cy="10739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90907971-8F0A-3E46-9392-0E7D8430744D}"/>
              </a:ext>
            </a:extLst>
          </p:cNvPr>
          <p:cNvGrpSpPr/>
          <p:nvPr/>
        </p:nvGrpSpPr>
        <p:grpSpPr>
          <a:xfrm>
            <a:off x="352561" y="140325"/>
            <a:ext cx="2951999" cy="1800000"/>
            <a:chOff x="352561" y="140325"/>
            <a:chExt cx="2951999" cy="180000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4AD8013-27CA-2449-9529-86DB37B6300F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E0956B1F-9A97-9348-B8F5-FE6AED0307DF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6" name="Étoile à 5 branches 5">
              <a:extLst>
                <a:ext uri="{FF2B5EF4-FFF2-40B4-BE49-F238E27FC236}">
                  <a16:creationId xmlns:a16="http://schemas.microsoft.com/office/drawing/2014/main" id="{76A89E01-E499-8748-BED4-9A2A9DAAD547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Étoile à 5 branches 18">
              <a:extLst>
                <a:ext uri="{FF2B5EF4-FFF2-40B4-BE49-F238E27FC236}">
                  <a16:creationId xmlns:a16="http://schemas.microsoft.com/office/drawing/2014/main" id="{3C7C3ADB-C2EE-8148-87C3-07B65BB9DD7C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Étoile à 5 branches 19">
              <a:extLst>
                <a:ext uri="{FF2B5EF4-FFF2-40B4-BE49-F238E27FC236}">
                  <a16:creationId xmlns:a16="http://schemas.microsoft.com/office/drawing/2014/main" id="{48FB2F6C-2D57-534D-B1B4-86CB8E5BBC9E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19F7A03-DD66-D544-88E1-5B01BFBA6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1764AAB8-EBDB-FD46-A88E-50724E7CF725}"/>
              </a:ext>
            </a:extLst>
          </p:cNvPr>
          <p:cNvGrpSpPr/>
          <p:nvPr/>
        </p:nvGrpSpPr>
        <p:grpSpPr>
          <a:xfrm>
            <a:off x="3525248" y="134295"/>
            <a:ext cx="2951999" cy="1800000"/>
            <a:chOff x="352561" y="140325"/>
            <a:chExt cx="2951999" cy="1800000"/>
          </a:xfrm>
        </p:grpSpPr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01C373B9-229B-E34B-96CF-0A32ED1B2DB5}"/>
                </a:ext>
              </a:extLst>
            </p:cNvPr>
            <p:cNvSpPr/>
            <p:nvPr/>
          </p:nvSpPr>
          <p:spPr>
            <a:xfrm>
              <a:off x="352561" y="140325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CAF67BE0-4A12-504E-BCFD-EF47AD520757}"/>
                </a:ext>
              </a:extLst>
            </p:cNvPr>
            <p:cNvSpPr/>
            <p:nvPr/>
          </p:nvSpPr>
          <p:spPr>
            <a:xfrm rot="16200000">
              <a:off x="2073248" y="867836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BETON</a:t>
              </a:r>
            </a:p>
          </p:txBody>
        </p:sp>
        <p:sp>
          <p:nvSpPr>
            <p:cNvPr id="87" name="Étoile à 5 branches 86">
              <a:extLst>
                <a:ext uri="{FF2B5EF4-FFF2-40B4-BE49-F238E27FC236}">
                  <a16:creationId xmlns:a16="http://schemas.microsoft.com/office/drawing/2014/main" id="{EDD67BAF-2851-8247-8E5D-2E7248E5B289}"/>
                </a:ext>
              </a:extLst>
            </p:cNvPr>
            <p:cNvSpPr/>
            <p:nvPr/>
          </p:nvSpPr>
          <p:spPr>
            <a:xfrm rot="16200000">
              <a:off x="457200" y="1328560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Étoile à 5 branches 87">
              <a:extLst>
                <a:ext uri="{FF2B5EF4-FFF2-40B4-BE49-F238E27FC236}">
                  <a16:creationId xmlns:a16="http://schemas.microsoft.com/office/drawing/2014/main" id="{0D328896-D4AC-614C-A2E6-F4B3B36F180E}"/>
                </a:ext>
              </a:extLst>
            </p:cNvPr>
            <p:cNvSpPr/>
            <p:nvPr/>
          </p:nvSpPr>
          <p:spPr>
            <a:xfrm rot="16200000">
              <a:off x="457200" y="811559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Étoile à 5 branches 88">
              <a:extLst>
                <a:ext uri="{FF2B5EF4-FFF2-40B4-BE49-F238E27FC236}">
                  <a16:creationId xmlns:a16="http://schemas.microsoft.com/office/drawing/2014/main" id="{96E10EC8-0DEB-1D46-87EC-6715BD845A97}"/>
                </a:ext>
              </a:extLst>
            </p:cNvPr>
            <p:cNvSpPr/>
            <p:nvPr/>
          </p:nvSpPr>
          <p:spPr>
            <a:xfrm rot="16200000">
              <a:off x="457200" y="294558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64A5B7CA-7736-CE4C-853F-7B27BB8CB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940519">
              <a:off x="1233574" y="345490"/>
              <a:ext cx="1389662" cy="1389662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855C7067-D46E-C543-A761-CBFE3A20A118}"/>
              </a:ext>
            </a:extLst>
          </p:cNvPr>
          <p:cNvGrpSpPr/>
          <p:nvPr/>
        </p:nvGrpSpPr>
        <p:grpSpPr>
          <a:xfrm>
            <a:off x="352560" y="2112081"/>
            <a:ext cx="2951999" cy="1800000"/>
            <a:chOff x="352560" y="2112081"/>
            <a:chExt cx="2951999" cy="1800000"/>
          </a:xfrm>
        </p:grpSpPr>
        <p:sp>
          <p:nvSpPr>
            <p:cNvPr id="92" name="Rectangle : coins arrondis 91">
              <a:extLst>
                <a:ext uri="{FF2B5EF4-FFF2-40B4-BE49-F238E27FC236}">
                  <a16:creationId xmlns:a16="http://schemas.microsoft.com/office/drawing/2014/main" id="{CA719EE2-D003-D94B-B4AA-15CB77F6C9AD}"/>
                </a:ext>
              </a:extLst>
            </p:cNvPr>
            <p:cNvSpPr/>
            <p:nvPr/>
          </p:nvSpPr>
          <p:spPr>
            <a:xfrm>
              <a:off x="352560" y="2112081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1DEA3AA6-698F-5B48-8E02-60EAC0061D6A}"/>
                </a:ext>
              </a:extLst>
            </p:cNvPr>
            <p:cNvSpPr/>
            <p:nvPr/>
          </p:nvSpPr>
          <p:spPr>
            <a:xfrm rot="16200000">
              <a:off x="2073247" y="2839592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METAL</a:t>
              </a:r>
            </a:p>
          </p:txBody>
        </p:sp>
        <p:sp>
          <p:nvSpPr>
            <p:cNvPr id="94" name="Étoile à 5 branches 93">
              <a:extLst>
                <a:ext uri="{FF2B5EF4-FFF2-40B4-BE49-F238E27FC236}">
                  <a16:creationId xmlns:a16="http://schemas.microsoft.com/office/drawing/2014/main" id="{204281B2-ADDE-3748-B35F-8F30E41E4B5D}"/>
                </a:ext>
              </a:extLst>
            </p:cNvPr>
            <p:cNvSpPr/>
            <p:nvPr/>
          </p:nvSpPr>
          <p:spPr>
            <a:xfrm rot="16200000">
              <a:off x="457199" y="3300316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Étoile à 5 branches 94">
              <a:extLst>
                <a:ext uri="{FF2B5EF4-FFF2-40B4-BE49-F238E27FC236}">
                  <a16:creationId xmlns:a16="http://schemas.microsoft.com/office/drawing/2014/main" id="{F3864EF1-6804-D943-ADB6-B3F068DFF3E1}"/>
                </a:ext>
              </a:extLst>
            </p:cNvPr>
            <p:cNvSpPr/>
            <p:nvPr/>
          </p:nvSpPr>
          <p:spPr>
            <a:xfrm rot="16200000">
              <a:off x="457199" y="2783315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96" name="Étoile à 5 branches 95">
              <a:extLst>
                <a:ext uri="{FF2B5EF4-FFF2-40B4-BE49-F238E27FC236}">
                  <a16:creationId xmlns:a16="http://schemas.microsoft.com/office/drawing/2014/main" id="{168F10FC-83E1-6B43-BB83-B45731D426A2}"/>
                </a:ext>
              </a:extLst>
            </p:cNvPr>
            <p:cNvSpPr/>
            <p:nvPr/>
          </p:nvSpPr>
          <p:spPr>
            <a:xfrm rot="16200000">
              <a:off x="457199" y="2266314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068386D-DD49-5848-8CA1-F13967AFA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20287" y="2415533"/>
              <a:ext cx="1498551" cy="10739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04B6578-CEFD-FB43-9230-4FE1371CBC0A}"/>
              </a:ext>
            </a:extLst>
          </p:cNvPr>
          <p:cNvGrpSpPr/>
          <p:nvPr/>
        </p:nvGrpSpPr>
        <p:grpSpPr>
          <a:xfrm>
            <a:off x="348878" y="4051625"/>
            <a:ext cx="2951999" cy="1800000"/>
            <a:chOff x="352560" y="2112081"/>
            <a:chExt cx="2951999" cy="1800000"/>
          </a:xfrm>
        </p:grpSpPr>
        <p:sp>
          <p:nvSpPr>
            <p:cNvPr id="147" name="Rectangle : coins arrondis 146">
              <a:extLst>
                <a:ext uri="{FF2B5EF4-FFF2-40B4-BE49-F238E27FC236}">
                  <a16:creationId xmlns:a16="http://schemas.microsoft.com/office/drawing/2014/main" id="{05DC7BFD-DF82-2649-8313-939A9DF2E879}"/>
                </a:ext>
              </a:extLst>
            </p:cNvPr>
            <p:cNvSpPr/>
            <p:nvPr/>
          </p:nvSpPr>
          <p:spPr>
            <a:xfrm>
              <a:off x="352560" y="2112081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Rectangle : coins arrondis 147">
              <a:extLst>
                <a:ext uri="{FF2B5EF4-FFF2-40B4-BE49-F238E27FC236}">
                  <a16:creationId xmlns:a16="http://schemas.microsoft.com/office/drawing/2014/main" id="{9C6C1E73-F780-7B4C-8600-66A4CB7FD278}"/>
                </a:ext>
              </a:extLst>
            </p:cNvPr>
            <p:cNvSpPr/>
            <p:nvPr/>
          </p:nvSpPr>
          <p:spPr>
            <a:xfrm rot="16200000">
              <a:off x="2073247" y="2839592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METAL</a:t>
              </a:r>
            </a:p>
          </p:txBody>
        </p:sp>
        <p:sp>
          <p:nvSpPr>
            <p:cNvPr id="149" name="Étoile à 5 branches 148">
              <a:extLst>
                <a:ext uri="{FF2B5EF4-FFF2-40B4-BE49-F238E27FC236}">
                  <a16:creationId xmlns:a16="http://schemas.microsoft.com/office/drawing/2014/main" id="{D9387A10-CB50-B047-9157-98BBCD834E01}"/>
                </a:ext>
              </a:extLst>
            </p:cNvPr>
            <p:cNvSpPr/>
            <p:nvPr/>
          </p:nvSpPr>
          <p:spPr>
            <a:xfrm rot="16200000">
              <a:off x="457199" y="3300316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Étoile à 5 branches 149">
              <a:extLst>
                <a:ext uri="{FF2B5EF4-FFF2-40B4-BE49-F238E27FC236}">
                  <a16:creationId xmlns:a16="http://schemas.microsoft.com/office/drawing/2014/main" id="{582E981E-E611-8B47-B8AB-E2F522A4BAC3}"/>
                </a:ext>
              </a:extLst>
            </p:cNvPr>
            <p:cNvSpPr/>
            <p:nvPr/>
          </p:nvSpPr>
          <p:spPr>
            <a:xfrm rot="16200000">
              <a:off x="457199" y="2783315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51" name="Étoile à 5 branches 150">
              <a:extLst>
                <a:ext uri="{FF2B5EF4-FFF2-40B4-BE49-F238E27FC236}">
                  <a16:creationId xmlns:a16="http://schemas.microsoft.com/office/drawing/2014/main" id="{69AEAA76-02F2-AE45-B737-7C1E8061DABB}"/>
                </a:ext>
              </a:extLst>
            </p:cNvPr>
            <p:cNvSpPr/>
            <p:nvPr/>
          </p:nvSpPr>
          <p:spPr>
            <a:xfrm rot="16200000">
              <a:off x="457199" y="2266314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2" name="Image 151">
              <a:extLst>
                <a:ext uri="{FF2B5EF4-FFF2-40B4-BE49-F238E27FC236}">
                  <a16:creationId xmlns:a16="http://schemas.microsoft.com/office/drawing/2014/main" id="{DE693850-BBD7-B445-B4C2-CA0AA5B19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20287" y="2415533"/>
              <a:ext cx="1498551" cy="10739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F47E1481-7559-3D41-A24C-8D499C4BB4B9}"/>
              </a:ext>
            </a:extLst>
          </p:cNvPr>
          <p:cNvGrpSpPr/>
          <p:nvPr/>
        </p:nvGrpSpPr>
        <p:grpSpPr>
          <a:xfrm>
            <a:off x="3517881" y="4040367"/>
            <a:ext cx="2951999" cy="1800000"/>
            <a:chOff x="352560" y="2112081"/>
            <a:chExt cx="2951999" cy="1800000"/>
          </a:xfrm>
        </p:grpSpPr>
        <p:sp>
          <p:nvSpPr>
            <p:cNvPr id="154" name="Rectangle : coins arrondis 153">
              <a:extLst>
                <a:ext uri="{FF2B5EF4-FFF2-40B4-BE49-F238E27FC236}">
                  <a16:creationId xmlns:a16="http://schemas.microsoft.com/office/drawing/2014/main" id="{EAD75BF0-BB1C-F04D-8BD3-94CB83C646F1}"/>
                </a:ext>
              </a:extLst>
            </p:cNvPr>
            <p:cNvSpPr/>
            <p:nvPr/>
          </p:nvSpPr>
          <p:spPr>
            <a:xfrm>
              <a:off x="352560" y="2112081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Rectangle : coins arrondis 154">
              <a:extLst>
                <a:ext uri="{FF2B5EF4-FFF2-40B4-BE49-F238E27FC236}">
                  <a16:creationId xmlns:a16="http://schemas.microsoft.com/office/drawing/2014/main" id="{27CA9B5D-47D3-1C4D-BA05-5ABE06FC4C50}"/>
                </a:ext>
              </a:extLst>
            </p:cNvPr>
            <p:cNvSpPr/>
            <p:nvPr/>
          </p:nvSpPr>
          <p:spPr>
            <a:xfrm rot="16200000">
              <a:off x="2073247" y="2839592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METAL</a:t>
              </a:r>
            </a:p>
          </p:txBody>
        </p:sp>
        <p:sp>
          <p:nvSpPr>
            <p:cNvPr id="156" name="Étoile à 5 branches 155">
              <a:extLst>
                <a:ext uri="{FF2B5EF4-FFF2-40B4-BE49-F238E27FC236}">
                  <a16:creationId xmlns:a16="http://schemas.microsoft.com/office/drawing/2014/main" id="{C2E65F3E-F503-DA4E-BB37-A0D9A56FB140}"/>
                </a:ext>
              </a:extLst>
            </p:cNvPr>
            <p:cNvSpPr/>
            <p:nvPr/>
          </p:nvSpPr>
          <p:spPr>
            <a:xfrm rot="16200000">
              <a:off x="457199" y="3300316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Étoile à 5 branches 156">
              <a:extLst>
                <a:ext uri="{FF2B5EF4-FFF2-40B4-BE49-F238E27FC236}">
                  <a16:creationId xmlns:a16="http://schemas.microsoft.com/office/drawing/2014/main" id="{C1DB935C-F77E-5244-B083-0C6298EE3F17}"/>
                </a:ext>
              </a:extLst>
            </p:cNvPr>
            <p:cNvSpPr/>
            <p:nvPr/>
          </p:nvSpPr>
          <p:spPr>
            <a:xfrm rot="16200000">
              <a:off x="457199" y="2783315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58" name="Étoile à 5 branches 157">
              <a:extLst>
                <a:ext uri="{FF2B5EF4-FFF2-40B4-BE49-F238E27FC236}">
                  <a16:creationId xmlns:a16="http://schemas.microsoft.com/office/drawing/2014/main" id="{23CCADAF-DF0A-2B40-ADFA-793D0F39D51C}"/>
                </a:ext>
              </a:extLst>
            </p:cNvPr>
            <p:cNvSpPr/>
            <p:nvPr/>
          </p:nvSpPr>
          <p:spPr>
            <a:xfrm rot="16200000">
              <a:off x="457199" y="2266314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9" name="Image 158">
              <a:extLst>
                <a:ext uri="{FF2B5EF4-FFF2-40B4-BE49-F238E27FC236}">
                  <a16:creationId xmlns:a16="http://schemas.microsoft.com/office/drawing/2014/main" id="{CF5AFC9D-D0D0-E14E-85C6-71839AD80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20287" y="2415533"/>
              <a:ext cx="1498551" cy="10739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03B777DF-9B12-4947-9ED9-930AF0941FE2}"/>
              </a:ext>
            </a:extLst>
          </p:cNvPr>
          <p:cNvGrpSpPr/>
          <p:nvPr/>
        </p:nvGrpSpPr>
        <p:grpSpPr>
          <a:xfrm>
            <a:off x="349819" y="6016112"/>
            <a:ext cx="2951999" cy="1800000"/>
            <a:chOff x="352560" y="2112081"/>
            <a:chExt cx="2951999" cy="1800000"/>
          </a:xfrm>
        </p:grpSpPr>
        <p:sp>
          <p:nvSpPr>
            <p:cNvPr id="161" name="Rectangle : coins arrondis 160">
              <a:extLst>
                <a:ext uri="{FF2B5EF4-FFF2-40B4-BE49-F238E27FC236}">
                  <a16:creationId xmlns:a16="http://schemas.microsoft.com/office/drawing/2014/main" id="{7B64D2F8-A881-8845-BD5E-D3A99B340E6C}"/>
                </a:ext>
              </a:extLst>
            </p:cNvPr>
            <p:cNvSpPr/>
            <p:nvPr/>
          </p:nvSpPr>
          <p:spPr>
            <a:xfrm>
              <a:off x="352560" y="2112081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Rectangle : coins arrondis 161">
              <a:extLst>
                <a:ext uri="{FF2B5EF4-FFF2-40B4-BE49-F238E27FC236}">
                  <a16:creationId xmlns:a16="http://schemas.microsoft.com/office/drawing/2014/main" id="{9A42B3EA-DD33-3C45-BEAD-01FC5AEDB44A}"/>
                </a:ext>
              </a:extLst>
            </p:cNvPr>
            <p:cNvSpPr/>
            <p:nvPr/>
          </p:nvSpPr>
          <p:spPr>
            <a:xfrm rot="16200000">
              <a:off x="2073247" y="2839592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METAL</a:t>
              </a:r>
            </a:p>
          </p:txBody>
        </p:sp>
        <p:sp>
          <p:nvSpPr>
            <p:cNvPr id="163" name="Étoile à 5 branches 162">
              <a:extLst>
                <a:ext uri="{FF2B5EF4-FFF2-40B4-BE49-F238E27FC236}">
                  <a16:creationId xmlns:a16="http://schemas.microsoft.com/office/drawing/2014/main" id="{83E6E928-9D1A-6D41-988E-A31B2202C0AE}"/>
                </a:ext>
              </a:extLst>
            </p:cNvPr>
            <p:cNvSpPr/>
            <p:nvPr/>
          </p:nvSpPr>
          <p:spPr>
            <a:xfrm rot="16200000">
              <a:off x="457199" y="3300316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Étoile à 5 branches 163">
              <a:extLst>
                <a:ext uri="{FF2B5EF4-FFF2-40B4-BE49-F238E27FC236}">
                  <a16:creationId xmlns:a16="http://schemas.microsoft.com/office/drawing/2014/main" id="{978CF78A-285D-CA45-B514-17AF3033F200}"/>
                </a:ext>
              </a:extLst>
            </p:cNvPr>
            <p:cNvSpPr/>
            <p:nvPr/>
          </p:nvSpPr>
          <p:spPr>
            <a:xfrm rot="16200000">
              <a:off x="457199" y="2783315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65" name="Étoile à 5 branches 164">
              <a:extLst>
                <a:ext uri="{FF2B5EF4-FFF2-40B4-BE49-F238E27FC236}">
                  <a16:creationId xmlns:a16="http://schemas.microsoft.com/office/drawing/2014/main" id="{19940C17-B8CA-C74D-A83F-8B76C0950864}"/>
                </a:ext>
              </a:extLst>
            </p:cNvPr>
            <p:cNvSpPr/>
            <p:nvPr/>
          </p:nvSpPr>
          <p:spPr>
            <a:xfrm rot="16200000">
              <a:off x="457199" y="2266314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6" name="Image 165">
              <a:extLst>
                <a:ext uri="{FF2B5EF4-FFF2-40B4-BE49-F238E27FC236}">
                  <a16:creationId xmlns:a16="http://schemas.microsoft.com/office/drawing/2014/main" id="{478C5663-937E-2E4B-A477-06EA1EC3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20287" y="2415533"/>
              <a:ext cx="1498551" cy="1073962"/>
            </a:xfrm>
            <a:prstGeom prst="rect">
              <a:avLst/>
            </a:prstGeom>
          </p:spPr>
        </p:pic>
      </p:grpSp>
      <p:grpSp>
        <p:nvGrpSpPr>
          <p:cNvPr id="167" name="Groupe 166">
            <a:extLst>
              <a:ext uri="{FF2B5EF4-FFF2-40B4-BE49-F238E27FC236}">
                <a16:creationId xmlns:a16="http://schemas.microsoft.com/office/drawing/2014/main" id="{93D4BA04-06E5-F94A-8C90-269DF60A2B48}"/>
              </a:ext>
            </a:extLst>
          </p:cNvPr>
          <p:cNvGrpSpPr/>
          <p:nvPr/>
        </p:nvGrpSpPr>
        <p:grpSpPr>
          <a:xfrm>
            <a:off x="3518822" y="6004854"/>
            <a:ext cx="2951999" cy="1800000"/>
            <a:chOff x="352560" y="2112081"/>
            <a:chExt cx="2951999" cy="1800000"/>
          </a:xfrm>
        </p:grpSpPr>
        <p:sp>
          <p:nvSpPr>
            <p:cNvPr id="168" name="Rectangle : coins arrondis 167">
              <a:extLst>
                <a:ext uri="{FF2B5EF4-FFF2-40B4-BE49-F238E27FC236}">
                  <a16:creationId xmlns:a16="http://schemas.microsoft.com/office/drawing/2014/main" id="{8EEEEE42-D68B-454D-AA4A-8EE36F4EBBCE}"/>
                </a:ext>
              </a:extLst>
            </p:cNvPr>
            <p:cNvSpPr/>
            <p:nvPr/>
          </p:nvSpPr>
          <p:spPr>
            <a:xfrm>
              <a:off x="352560" y="2112081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9" name="Rectangle : coins arrondis 168">
              <a:extLst>
                <a:ext uri="{FF2B5EF4-FFF2-40B4-BE49-F238E27FC236}">
                  <a16:creationId xmlns:a16="http://schemas.microsoft.com/office/drawing/2014/main" id="{999DF985-9630-EE48-829B-910809834385}"/>
                </a:ext>
              </a:extLst>
            </p:cNvPr>
            <p:cNvSpPr/>
            <p:nvPr/>
          </p:nvSpPr>
          <p:spPr>
            <a:xfrm rot="16200000">
              <a:off x="2073247" y="2839592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METAL</a:t>
              </a:r>
            </a:p>
          </p:txBody>
        </p:sp>
        <p:sp>
          <p:nvSpPr>
            <p:cNvPr id="170" name="Étoile à 5 branches 169">
              <a:extLst>
                <a:ext uri="{FF2B5EF4-FFF2-40B4-BE49-F238E27FC236}">
                  <a16:creationId xmlns:a16="http://schemas.microsoft.com/office/drawing/2014/main" id="{A553CE22-CA7D-B24E-B25D-7F7651D593BF}"/>
                </a:ext>
              </a:extLst>
            </p:cNvPr>
            <p:cNvSpPr/>
            <p:nvPr/>
          </p:nvSpPr>
          <p:spPr>
            <a:xfrm rot="16200000">
              <a:off x="457199" y="3300316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Étoile à 5 branches 170">
              <a:extLst>
                <a:ext uri="{FF2B5EF4-FFF2-40B4-BE49-F238E27FC236}">
                  <a16:creationId xmlns:a16="http://schemas.microsoft.com/office/drawing/2014/main" id="{F68236DD-F587-5C43-99DF-2EBA5109564B}"/>
                </a:ext>
              </a:extLst>
            </p:cNvPr>
            <p:cNvSpPr/>
            <p:nvPr/>
          </p:nvSpPr>
          <p:spPr>
            <a:xfrm rot="16200000">
              <a:off x="457199" y="2783315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72" name="Étoile à 5 branches 171">
              <a:extLst>
                <a:ext uri="{FF2B5EF4-FFF2-40B4-BE49-F238E27FC236}">
                  <a16:creationId xmlns:a16="http://schemas.microsoft.com/office/drawing/2014/main" id="{43492494-77F4-AB43-9543-63DCCA87DA7B}"/>
                </a:ext>
              </a:extLst>
            </p:cNvPr>
            <p:cNvSpPr/>
            <p:nvPr/>
          </p:nvSpPr>
          <p:spPr>
            <a:xfrm rot="16200000">
              <a:off x="457199" y="2266314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3" name="Image 172">
              <a:extLst>
                <a:ext uri="{FF2B5EF4-FFF2-40B4-BE49-F238E27FC236}">
                  <a16:creationId xmlns:a16="http://schemas.microsoft.com/office/drawing/2014/main" id="{C695EC3D-16A8-8C4D-B9D9-0FF25E56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20287" y="2415533"/>
              <a:ext cx="1498551" cy="1073962"/>
            </a:xfrm>
            <a:prstGeom prst="rect">
              <a:avLst/>
            </a:prstGeom>
          </p:spPr>
        </p:pic>
      </p:grpSp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BEFFA36D-C624-3844-9613-6AF55475023D}"/>
              </a:ext>
            </a:extLst>
          </p:cNvPr>
          <p:cNvGrpSpPr/>
          <p:nvPr/>
        </p:nvGrpSpPr>
        <p:grpSpPr>
          <a:xfrm>
            <a:off x="349420" y="7956817"/>
            <a:ext cx="2951999" cy="1800000"/>
            <a:chOff x="352560" y="2112081"/>
            <a:chExt cx="2951999" cy="1800000"/>
          </a:xfrm>
        </p:grpSpPr>
        <p:sp>
          <p:nvSpPr>
            <p:cNvPr id="175" name="Rectangle : coins arrondis 174">
              <a:extLst>
                <a:ext uri="{FF2B5EF4-FFF2-40B4-BE49-F238E27FC236}">
                  <a16:creationId xmlns:a16="http://schemas.microsoft.com/office/drawing/2014/main" id="{94A4A63B-947A-704B-936C-C3EB10AFCDC3}"/>
                </a:ext>
              </a:extLst>
            </p:cNvPr>
            <p:cNvSpPr/>
            <p:nvPr/>
          </p:nvSpPr>
          <p:spPr>
            <a:xfrm>
              <a:off x="352560" y="2112081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22A55F9F-1D9F-F24A-B168-5B12C55CA8D2}"/>
                </a:ext>
              </a:extLst>
            </p:cNvPr>
            <p:cNvSpPr/>
            <p:nvPr/>
          </p:nvSpPr>
          <p:spPr>
            <a:xfrm rot="16200000">
              <a:off x="2073247" y="2839592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METAL</a:t>
              </a:r>
            </a:p>
          </p:txBody>
        </p:sp>
        <p:sp>
          <p:nvSpPr>
            <p:cNvPr id="177" name="Étoile à 5 branches 176">
              <a:extLst>
                <a:ext uri="{FF2B5EF4-FFF2-40B4-BE49-F238E27FC236}">
                  <a16:creationId xmlns:a16="http://schemas.microsoft.com/office/drawing/2014/main" id="{51BE4DBC-ABBD-1A41-B2DC-364DC0771108}"/>
                </a:ext>
              </a:extLst>
            </p:cNvPr>
            <p:cNvSpPr/>
            <p:nvPr/>
          </p:nvSpPr>
          <p:spPr>
            <a:xfrm rot="16200000">
              <a:off x="457199" y="3300316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Étoile à 5 branches 177">
              <a:extLst>
                <a:ext uri="{FF2B5EF4-FFF2-40B4-BE49-F238E27FC236}">
                  <a16:creationId xmlns:a16="http://schemas.microsoft.com/office/drawing/2014/main" id="{58CD3B04-E202-D448-9398-68B1652ED502}"/>
                </a:ext>
              </a:extLst>
            </p:cNvPr>
            <p:cNvSpPr/>
            <p:nvPr/>
          </p:nvSpPr>
          <p:spPr>
            <a:xfrm rot="16200000">
              <a:off x="457199" y="2783315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79" name="Étoile à 5 branches 178">
              <a:extLst>
                <a:ext uri="{FF2B5EF4-FFF2-40B4-BE49-F238E27FC236}">
                  <a16:creationId xmlns:a16="http://schemas.microsoft.com/office/drawing/2014/main" id="{100F5763-F3ED-E64B-AB56-D2711A776A32}"/>
                </a:ext>
              </a:extLst>
            </p:cNvPr>
            <p:cNvSpPr/>
            <p:nvPr/>
          </p:nvSpPr>
          <p:spPr>
            <a:xfrm rot="16200000">
              <a:off x="457199" y="2266314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937A574F-C5C5-8C47-BAC0-6A9689E59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20287" y="2415533"/>
              <a:ext cx="1498551" cy="1073962"/>
            </a:xfrm>
            <a:prstGeom prst="rect">
              <a:avLst/>
            </a:prstGeom>
          </p:spPr>
        </p:pic>
      </p:grp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5412E5CF-5ACB-9D4E-9F7B-D4463468222E}"/>
              </a:ext>
            </a:extLst>
          </p:cNvPr>
          <p:cNvGrpSpPr/>
          <p:nvPr/>
        </p:nvGrpSpPr>
        <p:grpSpPr>
          <a:xfrm>
            <a:off x="3518423" y="7945559"/>
            <a:ext cx="2951999" cy="1800000"/>
            <a:chOff x="352560" y="2112081"/>
            <a:chExt cx="2951999" cy="1800000"/>
          </a:xfrm>
        </p:grpSpPr>
        <p:sp>
          <p:nvSpPr>
            <p:cNvPr id="182" name="Rectangle : coins arrondis 181">
              <a:extLst>
                <a:ext uri="{FF2B5EF4-FFF2-40B4-BE49-F238E27FC236}">
                  <a16:creationId xmlns:a16="http://schemas.microsoft.com/office/drawing/2014/main" id="{C39B9C17-F575-084D-A531-6AF483D54AE7}"/>
                </a:ext>
              </a:extLst>
            </p:cNvPr>
            <p:cNvSpPr/>
            <p:nvPr/>
          </p:nvSpPr>
          <p:spPr>
            <a:xfrm>
              <a:off x="352560" y="2112081"/>
              <a:ext cx="2951999" cy="1800000"/>
            </a:xfrm>
            <a:prstGeom prst="roundRect">
              <a:avLst>
                <a:gd name="adj" fmla="val 10571"/>
              </a:avLst>
            </a:prstGeom>
            <a:noFill/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3" name="Rectangle : coins arrondis 182">
              <a:extLst>
                <a:ext uri="{FF2B5EF4-FFF2-40B4-BE49-F238E27FC236}">
                  <a16:creationId xmlns:a16="http://schemas.microsoft.com/office/drawing/2014/main" id="{7BF8D4A9-2768-0D43-BA70-B74719D4CF78}"/>
                </a:ext>
              </a:extLst>
            </p:cNvPr>
            <p:cNvSpPr/>
            <p:nvPr/>
          </p:nvSpPr>
          <p:spPr>
            <a:xfrm rot="16200000">
              <a:off x="2073247" y="2839592"/>
              <a:ext cx="1787165" cy="357810"/>
            </a:xfrm>
            <a:prstGeom prst="roundRect">
              <a:avLst>
                <a:gd name="adj" fmla="val 41667"/>
              </a:avLst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400" dirty="0">
                  <a:solidFill>
                    <a:schemeClr val="tx1"/>
                  </a:solidFill>
                  <a:latin typeface="Algerian" panose="020F0502020204030204" pitchFamily="34" charset="0"/>
                  <a:cs typeface="Algerian" panose="020F0502020204030204" pitchFamily="34" charset="0"/>
                </a:rPr>
                <a:t>METAL</a:t>
              </a:r>
            </a:p>
          </p:txBody>
        </p:sp>
        <p:sp>
          <p:nvSpPr>
            <p:cNvPr id="184" name="Étoile à 5 branches 183">
              <a:extLst>
                <a:ext uri="{FF2B5EF4-FFF2-40B4-BE49-F238E27FC236}">
                  <a16:creationId xmlns:a16="http://schemas.microsoft.com/office/drawing/2014/main" id="{66CDD203-9ABD-C24B-96F5-BF86F47C581A}"/>
                </a:ext>
              </a:extLst>
            </p:cNvPr>
            <p:cNvSpPr/>
            <p:nvPr/>
          </p:nvSpPr>
          <p:spPr>
            <a:xfrm rot="16200000">
              <a:off x="457199" y="3300316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5" name="Étoile à 5 branches 184">
              <a:extLst>
                <a:ext uri="{FF2B5EF4-FFF2-40B4-BE49-F238E27FC236}">
                  <a16:creationId xmlns:a16="http://schemas.microsoft.com/office/drawing/2014/main" id="{BD515211-C58C-7E48-B92A-DC1868F31EA2}"/>
                </a:ext>
              </a:extLst>
            </p:cNvPr>
            <p:cNvSpPr/>
            <p:nvPr/>
          </p:nvSpPr>
          <p:spPr>
            <a:xfrm rot="16200000">
              <a:off x="457199" y="2783315"/>
              <a:ext cx="407504" cy="407504"/>
            </a:xfrm>
            <a:prstGeom prst="star5">
              <a:avLst/>
            </a:prstGeom>
            <a:solidFill>
              <a:schemeClr val="accent4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6" name="Étoile à 5 branches 185">
              <a:extLst>
                <a:ext uri="{FF2B5EF4-FFF2-40B4-BE49-F238E27FC236}">
                  <a16:creationId xmlns:a16="http://schemas.microsoft.com/office/drawing/2014/main" id="{8783E1C6-40BA-0743-B151-394AEE7AABC9}"/>
                </a:ext>
              </a:extLst>
            </p:cNvPr>
            <p:cNvSpPr/>
            <p:nvPr/>
          </p:nvSpPr>
          <p:spPr>
            <a:xfrm rot="16200000">
              <a:off x="457199" y="2266314"/>
              <a:ext cx="407504" cy="407504"/>
            </a:xfrm>
            <a:prstGeom prst="star5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7" name="Image 186">
              <a:extLst>
                <a:ext uri="{FF2B5EF4-FFF2-40B4-BE49-F238E27FC236}">
                  <a16:creationId xmlns:a16="http://schemas.microsoft.com/office/drawing/2014/main" id="{69359F7B-035D-3546-B4D8-E0B19995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220287" y="2415533"/>
              <a:ext cx="1498551" cy="107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6237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455</Words>
  <Application>Microsoft Macintosh PowerPoint</Application>
  <PresentationFormat>Format A4 (210 x 297 mm)</PresentationFormat>
  <Paragraphs>151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Algerian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Paul Pinault</dc:creator>
  <cp:lastModifiedBy>Paul Pinault</cp:lastModifiedBy>
  <cp:revision>58</cp:revision>
  <cp:lastPrinted>2019-01-26T21:25:19Z</cp:lastPrinted>
  <dcterms:created xsi:type="dcterms:W3CDTF">2019-01-26T10:38:27Z</dcterms:created>
  <dcterms:modified xsi:type="dcterms:W3CDTF">2019-01-26T21:33:25Z</dcterms:modified>
</cp:coreProperties>
</file>